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080119"/>
          </a:xfrm>
        </p:spPr>
        <p:txBody>
          <a:bodyPr/>
          <a:lstStyle/>
          <a:p>
            <a:r>
              <a:rPr lang="en-US" sz="2800" b="1" cap="all" dirty="0">
                <a:ln w="5000" cmpd="sng">
                  <a:solidFill>
                    <a:srgbClr val="6EA0B0">
                      <a:tint val="80000"/>
                      <a:shade val="99000"/>
                      <a:satMod val="500000"/>
                    </a:srgbClr>
                  </a:solidFill>
                  <a:prstDash val="solid"/>
                </a:ln>
                <a:gradFill>
                  <a:gsLst>
                    <a:gs pos="0">
                      <a:srgbClr val="6EA0B0">
                        <a:tint val="63000"/>
                        <a:satMod val="255000"/>
                      </a:srgbClr>
                    </a:gs>
                    <a:gs pos="9000">
                      <a:srgbClr val="6EA0B0">
                        <a:tint val="63000"/>
                        <a:satMod val="255000"/>
                      </a:srgbClr>
                    </a:gs>
                    <a:gs pos="53000">
                      <a:srgbClr val="6EA0B0">
                        <a:shade val="60000"/>
                        <a:satMod val="100000"/>
                      </a:srgbClr>
                    </a:gs>
                    <a:gs pos="90000">
                      <a:srgbClr val="6EA0B0">
                        <a:tint val="63000"/>
                        <a:satMod val="255000"/>
                      </a:srgbClr>
                    </a:gs>
                    <a:gs pos="100000">
                      <a:srgbClr val="6EA0B0">
                        <a:tint val="63000"/>
                        <a:satMod val="255000"/>
                      </a:srgb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cap="all" dirty="0">
                <a:ln w="5000" cmpd="sng">
                  <a:solidFill>
                    <a:srgbClr val="6EA0B0">
                      <a:tint val="80000"/>
                      <a:shade val="99000"/>
                      <a:satMod val="500000"/>
                    </a:srgbClr>
                  </a:solidFill>
                  <a:prstDash val="solid"/>
                </a:ln>
                <a:gradFill>
                  <a:gsLst>
                    <a:gs pos="0">
                      <a:srgbClr val="6EA0B0">
                        <a:tint val="63000"/>
                        <a:satMod val="255000"/>
                      </a:srgbClr>
                    </a:gs>
                    <a:gs pos="9000">
                      <a:srgbClr val="6EA0B0">
                        <a:tint val="63000"/>
                        <a:satMod val="255000"/>
                      </a:srgbClr>
                    </a:gs>
                    <a:gs pos="53000">
                      <a:srgbClr val="6EA0B0">
                        <a:shade val="60000"/>
                        <a:satMod val="100000"/>
                      </a:srgbClr>
                    </a:gs>
                    <a:gs pos="90000">
                      <a:srgbClr val="6EA0B0">
                        <a:tint val="63000"/>
                        <a:satMod val="255000"/>
                      </a:srgbClr>
                    </a:gs>
                    <a:gs pos="100000">
                      <a:srgbClr val="6EA0B0">
                        <a:tint val="63000"/>
                        <a:satMod val="255000"/>
                      </a:srgb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МОУ ИРМО «Дзержинская НШДС»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95536" y="1916832"/>
            <a:ext cx="6400800" cy="2736304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Театр теней как средство развития творческих способностей детей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300192" y="5059703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Подготовила воспитатель:.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Рогова Н. 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893922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театр\20200213_08113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1809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театр\20200213_08093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5810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театр\20200212_18215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736" y="17060"/>
            <a:ext cx="9131263" cy="6840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93611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театр\20200213_080959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737" y="1124744"/>
            <a:ext cx="9144000" cy="4248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63512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театр\20200213_08172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1514" y="692696"/>
            <a:ext cx="9144001" cy="530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44932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театр\20200213_08133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2145" y="1124744"/>
            <a:ext cx="9166145" cy="5067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31235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628800"/>
            <a:ext cx="748883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987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39504"/>
          </a:xfrm>
        </p:spPr>
        <p:txBody>
          <a:bodyPr/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вся жизнь детей насыщена игрой. Каждый ребенок хочет сыграть свою роль. Научить ребенка играть, брать на себя роль и действовать, вместе с тем помогая ему приобретать жизненный опыт, -  все это помогает осуществить театр.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3396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4359384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>
                <a:latin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>«театр – волшебный край, в котором ребенок радуется играя, а в игре познает мир»  - С. И. мерзляков</a:t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>
                <a:latin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</a:rPr>
            </a:br>
            <a:endParaRPr lang="ru-RU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5202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Знакомство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театром теней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5280700"/>
          </a:xfrm>
        </p:spPr>
        <p:txBody>
          <a:bodyPr>
            <a:normAutofit fontScale="925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800" b="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Познакомить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детей с новым видом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театра.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Знакомство детей с «закулисной»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жизнью. 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Учить детей узнавать героев знакомой сказки по силуэтным изображениям, следить за развитием сюжета. Учить рассказывать о своих впечатлениях, отвечая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вопросы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воспитателя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Учить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детей инсценировать простейшую сказку, используя теневой театр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 сочетать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роли движения и текст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 развивать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чувство партнерства</a:t>
            </a:r>
          </a:p>
        </p:txBody>
      </p:sp>
    </p:spTree>
    <p:extLst>
      <p:ext uri="{BB962C8B-B14F-4D97-AF65-F5344CB8AC3E}">
        <p14:creationId xmlns:p14="http://schemas.microsoft.com/office/powerpoint/2010/main" val="37463692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39504"/>
          </a:xfrm>
        </p:spPr>
        <p:txBody>
          <a:bodyPr/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История возникновения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Согласно отдельным историческим источникам, театр теней как искусство зародилось в Древнем Китае, в эпоху династии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Хань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По другой версии, теневой театр был заимствован из культуры Древнего Египта. Наиболее распространенным сюжетом для спектаклей в Китае был исторический эпос. В других же государствах, перенявших данный вид искусства, сюжет также имел собственную специфику. Так, например, в Индии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театры теней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чаще были ориентированы на религиозную тематику, а в Турции - на комедийную.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нашей стране теневой театр появляется на рубеже 17-18 вв., во времена правления Анны Иоанновны. Так, например, его элементы применялись в рамках школьных театров в духовных семинариях и академиях.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409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39504"/>
          </a:xfrm>
        </p:spPr>
        <p:txBody>
          <a:bodyPr/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своей работе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 использую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следующие формы, методы и приемы: Упражнения на снятие мышечного напряжения; Беседа; Использование различных видов театра; Упражнения на развитие внимания, памяти; Пальчиковая гимнастика; Упражнения на развитие мимики, пластики; Упражнения на развитие пантомимы и жестов; Речевые игры; Театрализованные игры; Инсценировка и драматизация сказок; Проведение спектаклей; Взаимодействие с родителями.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76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943560"/>
          </a:xfrm>
        </p:spPr>
        <p:txBody>
          <a:bodyPr/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Чтобы представление прошло успешно, нужно соблюсти некоторые правила: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Для создания четких теней свет от лампы должен падать прямо.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располагайте источник света очень близко. Оптимальное расстояние - 2-3 метра от стены.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Начинайте играть с простых постановок. Для начала достаточно двух-трех персонажей.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Помните: театральный экран должен находиться между зрителями и источником света. Будьте осторожны: не забывайте, что лампа имеет свойство нагреваться. Фигурки должны располагаться между источником света и экраном.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Размер фигурок во время представления зависит от того, насколько далеко или близко они расположены к экрану. Чтобы увеличить размер персонажа, отодвиньте его подальше; чтобы уменьшить - поднесите ближе.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78051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театр\20200212_18204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6205" y="-1"/>
            <a:ext cx="9160205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06343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театр\20200213_08110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59632" y="0"/>
            <a:ext cx="70922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78236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177</TotalTime>
  <Words>216</Words>
  <Application>Microsoft Office PowerPoint</Application>
  <PresentationFormat>Экран (4:3)</PresentationFormat>
  <Paragraphs>16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Углы</vt:lpstr>
      <vt:lpstr> МОУ ИРМО «Дзержинская НШДС»</vt:lpstr>
      <vt:lpstr>вся жизнь детей насыщена игрой. Каждый ребенок хочет сыграть свою роль. Научить ребенка играть, брать на себя роль и действовать, вместе с тем помогая ему приобретать жизненный опыт, -  все это помогает осуществить театр.</vt:lpstr>
      <vt:lpstr>  «театр – волшебный край, в котором ребенок радуется играя, а в игре познает мир»  - С. И. мерзляков  </vt:lpstr>
      <vt:lpstr>ЦЕЛь : Знакомство с театром теней</vt:lpstr>
      <vt:lpstr>История возникновения Согласно отдельным историческим источникам, театр теней как искусство зародилось в Древнем Китае, в эпоху династии Хань. По другой версии, теневой театр был заимствован из культуры Древнего Египта. Наиболее распространенным сюжетом для спектаклей в Китае был исторический эпос. В других же государствах, перенявших данный вид искусства, сюжет также имел собственную специфику. Так, например, в Индии театры теней чаще были ориентированы на религиозную тематику, а в Турции - на комедийную. В нашей стране теневой театр появляется на рубеже 17-18 вв., во времена правления Анны Иоанновны. Так, например, его элементы применялись в рамках школьных театров в духовных семинариях и академиях. </vt:lpstr>
      <vt:lpstr>В своей работе я использую следующие формы, методы и приемы: Упражнения на снятие мышечного напряжения; Беседа; Использование различных видов театра; Упражнения на развитие внимания, памяти; Пальчиковая гимнастика; Упражнения на развитие мимики, пластики; Упражнения на развитие пантомимы и жестов; Речевые игры; Театрализованные игры; Инсценировка и драматизация сказок; Проведение спектаклей; Взаимодействие с родителями. </vt:lpstr>
      <vt:lpstr>Чтобы представление прошло успешно, нужно соблюсти некоторые правила: Для создания четких теней свет от лампы должен падать прямо. Не располагайте источник света очень близко. Оптимальное расстояние - 2-3 метра от стены. Начинайте играть с простых постановок. Для начала достаточно двух-трех персонажей. Помните: театральный экран должен находиться между зрителями и источником света. Будьте осторожны: не забывайте, что лампа имеет свойство нагреваться. Фигурки должны располагаться между источником света и экраном. Размер фигурок во время представления зависит от того, насколько далеко или близко они расположены к экрану. Чтобы увеличить размер персонажа, отодвиньте его подальше; чтобы уменьшить - поднесите ближе.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11</cp:revision>
  <dcterms:created xsi:type="dcterms:W3CDTF">2020-02-10T12:07:49Z</dcterms:created>
  <dcterms:modified xsi:type="dcterms:W3CDTF">2023-12-16T07:17:21Z</dcterms:modified>
</cp:coreProperties>
</file>