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3D2C-238A-49DA-BF9B-48371034913E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45CF5-1104-4D46-AE5C-D13B53D73B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033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7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9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28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9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25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0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6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5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2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85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0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091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57010"/>
            <a:ext cx="6248796" cy="3514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92696"/>
            <a:ext cx="32806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49693" y="5471957"/>
            <a:ext cx="1746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Кравченко М.В.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790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709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798"/>
            <a:ext cx="9144000" cy="6888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600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8884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809" cy="685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900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852"/>
            <a:ext cx="9144000" cy="685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6971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13948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5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Кравченко</cp:lastModifiedBy>
  <cp:revision>12</cp:revision>
  <dcterms:created xsi:type="dcterms:W3CDTF">2022-04-17T09:25:27Z</dcterms:created>
  <dcterms:modified xsi:type="dcterms:W3CDTF">2023-12-16T10:57:52Z</dcterms:modified>
</cp:coreProperties>
</file>