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7"/>
  </p:notesMasterIdLst>
  <p:sldIdLst>
    <p:sldId id="308" r:id="rId2"/>
    <p:sldId id="278" r:id="rId3"/>
    <p:sldId id="313" r:id="rId4"/>
    <p:sldId id="279" r:id="rId5"/>
    <p:sldId id="284" r:id="rId6"/>
    <p:sldId id="309" r:id="rId7"/>
    <p:sldId id="283" r:id="rId8"/>
    <p:sldId id="285" r:id="rId9"/>
    <p:sldId id="310" r:id="rId10"/>
    <p:sldId id="311" r:id="rId11"/>
    <p:sldId id="312" r:id="rId12"/>
    <p:sldId id="277" r:id="rId13"/>
    <p:sldId id="317" r:id="rId14"/>
    <p:sldId id="318" r:id="rId15"/>
    <p:sldId id="315" r:id="rId16"/>
    <p:sldId id="321" r:id="rId17"/>
    <p:sldId id="314" r:id="rId18"/>
    <p:sldId id="320" r:id="rId19"/>
    <p:sldId id="287" r:id="rId20"/>
    <p:sldId id="294" r:id="rId21"/>
    <p:sldId id="296" r:id="rId22"/>
    <p:sldId id="302" r:id="rId23"/>
    <p:sldId id="298" r:id="rId24"/>
    <p:sldId id="299" r:id="rId25"/>
    <p:sldId id="29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938E4C9-E299-4B06-85A4-88A26A81A483}">
          <p14:sldIdLst>
            <p14:sldId id="308"/>
            <p14:sldId id="278"/>
            <p14:sldId id="313"/>
            <p14:sldId id="279"/>
            <p14:sldId id="284"/>
            <p14:sldId id="309"/>
            <p14:sldId id="283"/>
            <p14:sldId id="285"/>
            <p14:sldId id="310"/>
            <p14:sldId id="311"/>
            <p14:sldId id="312"/>
            <p14:sldId id="277"/>
            <p14:sldId id="317"/>
            <p14:sldId id="318"/>
            <p14:sldId id="315"/>
            <p14:sldId id="321"/>
            <p14:sldId id="314"/>
            <p14:sldId id="320"/>
            <p14:sldId id="287"/>
            <p14:sldId id="294"/>
            <p14:sldId id="296"/>
            <p14:sldId id="302"/>
            <p14:sldId id="298"/>
            <p14:sldId id="299"/>
          </p14:sldIdLst>
        </p14:section>
        <p14:section name="Раздел без заголовка" id="{939C0E6B-040D-4518-9E54-87E00D597AAE}">
          <p14:sldIdLst>
            <p14:sldId id="29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27" autoAdjust="0"/>
    <p:restoredTop sz="84022" autoAdjust="0"/>
  </p:normalViewPr>
  <p:slideViewPr>
    <p:cSldViewPr>
      <p:cViewPr varScale="1">
        <p:scale>
          <a:sx n="57" d="100"/>
          <a:sy n="57" d="100"/>
        </p:scale>
        <p:origin x="16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706B5A-4D2D-4825-A0B2-5576A0B347A1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6699A6-A744-477F-8D98-EB79B01EDD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927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2553A-9B60-4DDE-905E-BCB9B861A13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CE54-D597-41BF-A4DA-DC8ACD725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2553A-9B60-4DDE-905E-BCB9B861A13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CE54-D597-41BF-A4DA-DC8ACD725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2553A-9B60-4DDE-905E-BCB9B861A13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CE54-D597-41BF-A4DA-DC8ACD725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2553A-9B60-4DDE-905E-BCB9B861A13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CE54-D597-41BF-A4DA-DC8ACD725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2553A-9B60-4DDE-905E-BCB9B861A13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CE54-D597-41BF-A4DA-DC8ACD725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2553A-9B60-4DDE-905E-BCB9B861A13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CE54-D597-41BF-A4DA-DC8ACD725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2553A-9B60-4DDE-905E-BCB9B861A13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CE54-D597-41BF-A4DA-DC8ACD725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2553A-9B60-4DDE-905E-BCB9B861A13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CE54-D597-41BF-A4DA-DC8ACD725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2553A-9B60-4DDE-905E-BCB9B861A13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CE54-D597-41BF-A4DA-DC8ACD725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2553A-9B60-4DDE-905E-BCB9B861A13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CE54-D597-41BF-A4DA-DC8ACD725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2553A-9B60-4DDE-905E-BCB9B861A13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CE54-D597-41BF-A4DA-DC8ACD725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82553A-9B60-4DDE-905E-BCB9B861A13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3CE54-D597-41BF-A4DA-DC8ACD725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для детей (59 фото)">
            <a:extLst>
              <a:ext uri="{FF2B5EF4-FFF2-40B4-BE49-F238E27FC236}">
                <a16:creationId xmlns:a16="http://schemas.microsoft.com/office/drawing/2014/main" id="{01BCE144-E58D-447A-B68F-4C41CDA22C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8891464" cy="680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3">
            <a:extLst>
              <a:ext uri="{FF2B5EF4-FFF2-40B4-BE49-F238E27FC236}">
                <a16:creationId xmlns:a16="http://schemas.microsoft.com/office/drawing/2014/main" id="{68800E84-2374-42B6-A3FF-53F272E5C1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592" y="3212976"/>
            <a:ext cx="756515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 на тему: </a:t>
            </a:r>
            <a:r>
              <a:rPr lang="ru-RU" sz="4000" b="1" dirty="0">
                <a:solidFill>
                  <a:srgbClr val="C00000"/>
                </a:solidFill>
                <a:latin typeface="Monotype Corsiva" panose="03010101010201010101" pitchFamily="66" charset="0"/>
                <a:cs typeface="Times New Roman" pitchFamily="18" charset="0"/>
              </a:rPr>
              <a:t>«Обнимашки – это сила!» </a:t>
            </a:r>
          </a:p>
          <a:p>
            <a:pPr algn="ctr"/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старшей группе «Солнечные лучики»</a:t>
            </a:r>
          </a:p>
          <a:p>
            <a:pPr algn="ctr"/>
            <a:endParaRPr lang="ru-RU" sz="3200" b="1" dirty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8983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EE85329-5BC2-427F-A690-695BC01E0FA7}"/>
              </a:ext>
            </a:extLst>
          </p:cNvPr>
          <p:cNvSpPr txBox="1"/>
          <p:nvPr/>
        </p:nvSpPr>
        <p:spPr>
          <a:xfrm>
            <a:off x="359532" y="1050592"/>
            <a:ext cx="8424936" cy="47568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28600" algn="just"/>
            <a:r>
              <a:rPr lang="ru-RU" sz="1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Беседы с использованием презентаций, наглядного материала. (презентация)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/>
            <a:r>
              <a:rPr lang="ru-RU" sz="1800" b="1" u="none" strike="no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/>
            <a:r>
              <a:rPr lang="ru-RU" sz="1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Чтение художественной литературы: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"Сказки-обнимашки" из серии "Воспитание с любовью" от </a:t>
            </a:r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Е.Ульева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indent="228600" algn="just"/>
            <a:r>
              <a:rPr lang="ru-RU" sz="1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Просмотр мультфильмов: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«</a:t>
            </a:r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Киока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объятия все любят обнимашки! добрые мультфильмы для детей», БАРБАРИКИ  обнимашки, задорная песенка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/>
            <a:r>
              <a:rPr lang="ru-RU" sz="1800" b="1" u="none" strike="no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Дидактические игры. 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«Ловец волшебных слов»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мотивировать детей в употребление вежливых слов.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«Угадай мое настроение»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- учить распознавать эмоции.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Найди пару -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развивать наблюдательность, внимание, тонкость зрительного восприятия, умение подбирать парную картинку по смыслу к каждому предмету.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/>
            <a:r>
              <a:rPr lang="ru-RU" sz="1800" b="1" u="none" strike="no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6146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BDD3EED-35D1-475E-81AE-3D50B7319035}"/>
              </a:ext>
            </a:extLst>
          </p:cNvPr>
          <p:cNvSpPr txBox="1"/>
          <p:nvPr/>
        </p:nvSpPr>
        <p:spPr>
          <a:xfrm>
            <a:off x="215516" y="389963"/>
            <a:ext cx="8712968" cy="60780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Настольная игра: </a:t>
            </a:r>
            <a:r>
              <a:rPr lang="ru-RU" sz="1800" b="1" u="sng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Пазл</a:t>
            </a:r>
            <a:r>
              <a:rPr lang="ru-RU" sz="1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развивающей игрушки-головоломки, — это развитие наглядно-образного мышления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/>
            <a:r>
              <a:rPr lang="ru-RU" sz="1800" b="1" u="none" strike="no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Музыкально-ритмичная минутка: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Газета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/>
            <a:r>
              <a:rPr lang="ru-RU" sz="1800" b="1" u="none" strike="no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 на коммуникацию: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«Обнимашки», «Круг радости»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«Комплименты»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- практиковать умение говорить приятные слова окружающим.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/>
            <a:r>
              <a:rPr lang="ru-RU" sz="1800" b="1" u="none" strike="no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Творческая деятельность.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Аппликация и Рисование: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«Ручки обнимашки»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/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Фотоколлажа и видеоролика с обнимашки детей с родителями, бабушками, дедушками, братьями и сестренками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Итоговый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Беседа о дне Обнимашек (презентация)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Занятия квест - игра «Страна обнимашек»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69641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323D490-D7FC-4D6C-A49B-3C32FA6BC54A}"/>
              </a:ext>
            </a:extLst>
          </p:cNvPr>
          <p:cNvSpPr/>
          <p:nvPr/>
        </p:nvSpPr>
        <p:spPr>
          <a:xfrm>
            <a:off x="308685" y="548680"/>
            <a:ext cx="852663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2. Продуктивная деятельность: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4E777231-547F-4F1D-9B20-B8C7F61662CD}"/>
              </a:ext>
            </a:extLst>
          </p:cNvPr>
          <p:cNvSpPr/>
          <p:nvPr/>
        </p:nvSpPr>
        <p:spPr>
          <a:xfrm>
            <a:off x="38531" y="1844824"/>
            <a:ext cx="8820877" cy="267765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indent="25400">
              <a:buFont typeface="Arial" panose="020B0604020202020204" pitchFamily="34" charset="0"/>
              <a:buChar char="•"/>
            </a:pPr>
            <a:r>
              <a:rPr lang="ru-RU" sz="28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Ручки обнимашки»</a:t>
            </a:r>
          </a:p>
          <a:p>
            <a:pPr marL="685800" indent="25400">
              <a:buFont typeface="Arial" panose="020B0604020202020204" pitchFamily="34" charset="0"/>
              <a:buChar char="•"/>
            </a:pPr>
            <a:r>
              <a:rPr lang="ru-RU" sz="28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Фотоколлажа и видеоролика с обнимашки детей </a:t>
            </a:r>
          </a:p>
          <a:p>
            <a:pPr algn="ctr"/>
            <a:r>
              <a:rPr lang="ru-RU" sz="28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 родителями, </a:t>
            </a:r>
          </a:p>
          <a:p>
            <a:pPr algn="ctr"/>
            <a:r>
              <a:rPr lang="ru-RU" sz="28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бабушками, </a:t>
            </a:r>
          </a:p>
          <a:p>
            <a:pPr algn="ctr"/>
            <a:r>
              <a:rPr lang="ru-RU" sz="28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дедушками, </a:t>
            </a:r>
          </a:p>
          <a:p>
            <a:pPr algn="ctr"/>
            <a:r>
              <a:rPr lang="ru-RU" sz="28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братьями и сестренками</a:t>
            </a:r>
          </a:p>
        </p:txBody>
      </p:sp>
    </p:spTree>
    <p:extLst>
      <p:ext uri="{BB962C8B-B14F-4D97-AF65-F5344CB8AC3E}">
        <p14:creationId xmlns:p14="http://schemas.microsoft.com/office/powerpoint/2010/main" val="9412604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Шаблон для презентации &amp;quot;Детвора&amp;quot; - Детские - Шаблоны презентаций  - Pedsovet.su | Презентация, Шаблоны, Детские рисунки">
            <a:extLst>
              <a:ext uri="{FF2B5EF4-FFF2-40B4-BE49-F238E27FC236}">
                <a16:creationId xmlns:a16="http://schemas.microsoft.com/office/drawing/2014/main" id="{B2015418-CFC0-4E81-842A-AB0B627F74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1" y="-1"/>
            <a:ext cx="9110299" cy="6823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019430C-D403-4EAA-9853-6E80DEABF341}"/>
              </a:ext>
            </a:extLst>
          </p:cNvPr>
          <p:cNvSpPr txBox="1"/>
          <p:nvPr/>
        </p:nvSpPr>
        <p:spPr>
          <a:xfrm>
            <a:off x="400100" y="-1"/>
            <a:ext cx="616074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28600" algn="ctr"/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занятия квест - игра </a:t>
            </a:r>
          </a:p>
          <a:p>
            <a:pPr indent="228600" algn="ctr"/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«Страна обнимашек»</a:t>
            </a:r>
            <a:endParaRPr lang="ru-RU" sz="3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56478F1-E0DA-493A-89D9-EFB58096E7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224472"/>
            <a:ext cx="5417840" cy="541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122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Шаблон для презентации &amp;quot;Детвора&amp;quot; - Детские - Шаблоны презентаций  - Pedsovet.su | Презентация, Шаблоны, Детские рисунки">
            <a:extLst>
              <a:ext uri="{FF2B5EF4-FFF2-40B4-BE49-F238E27FC236}">
                <a16:creationId xmlns:a16="http://schemas.microsoft.com/office/drawing/2014/main" id="{B2015418-CFC0-4E81-842A-AB0B627F74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1" y="-1"/>
            <a:ext cx="9110299" cy="6823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AFB6BC3-9076-4B6D-987F-E3DBCDB07EB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008112"/>
            <a:ext cx="5733256" cy="57332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019430C-D403-4EAA-9853-6E80DEABF341}"/>
              </a:ext>
            </a:extLst>
          </p:cNvPr>
          <p:cNvSpPr txBox="1"/>
          <p:nvPr/>
        </p:nvSpPr>
        <p:spPr>
          <a:xfrm>
            <a:off x="400100" y="-1"/>
            <a:ext cx="616074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28600" algn="ctr"/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занятия квест - игра </a:t>
            </a:r>
          </a:p>
          <a:p>
            <a:pPr indent="228600" algn="ctr"/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«Страна обнимашек»</a:t>
            </a:r>
            <a:endParaRPr lang="ru-RU" sz="3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18972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Шаблон для презентации &amp;quot;Детвора&amp;quot; - Детские - Шаблоны презентаций  - Pedsovet.su | Презентация, Шаблоны, Детские рисунки">
            <a:extLst>
              <a:ext uri="{FF2B5EF4-FFF2-40B4-BE49-F238E27FC236}">
                <a16:creationId xmlns:a16="http://schemas.microsoft.com/office/drawing/2014/main" id="{4701C70F-1007-4755-A5FC-49A4D6655F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1" y="-1"/>
            <a:ext cx="9110299" cy="6823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9FA33C9-C405-410D-8449-5E5E9133EE38}"/>
              </a:ext>
            </a:extLst>
          </p:cNvPr>
          <p:cNvSpPr txBox="1"/>
          <p:nvPr/>
        </p:nvSpPr>
        <p:spPr>
          <a:xfrm>
            <a:off x="1253117" y="260648"/>
            <a:ext cx="6160740" cy="1214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80340" algn="just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«Ручки обнимашки»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ctr"/>
            <a:endParaRPr lang="ru-RU" sz="3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BC47F69-32CC-4949-A61A-86C40D41BF2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124744"/>
            <a:ext cx="5472608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5920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>
            <a:extLst>
              <a:ext uri="{FF2B5EF4-FFF2-40B4-BE49-F238E27FC236}">
                <a16:creationId xmlns:a16="http://schemas.microsoft.com/office/drawing/2014/main" id="{444BCCC8-72DB-4CBC-A6C2-F9BBD8EEE33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30637"/>
              </p:ext>
            </p:extLst>
          </p:nvPr>
        </p:nvGraphicFramePr>
        <p:xfrm>
          <a:off x="1295400" y="1700213"/>
          <a:ext cx="6553200" cy="4981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2" imgW="2389320" imgH="1816200" progId="Photoshop.Image.55">
                  <p:embed/>
                </p:oleObj>
              </mc:Choice>
              <mc:Fallback>
                <p:oleObj name="Image" r:id="rId2" imgW="2389320" imgH="1816200" progId="Photoshop.Image.5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295400" y="1700213"/>
                        <a:ext cx="6553200" cy="4981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8A65A917-965E-4BA9-8F69-859218E7A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Arial Black" panose="020B0A04020102020204" pitchFamily="34" charset="0"/>
              </a:rPr>
              <a:t>Памятка для родителей</a:t>
            </a:r>
          </a:p>
        </p:txBody>
      </p:sp>
    </p:spTree>
    <p:extLst>
      <p:ext uri="{BB962C8B-B14F-4D97-AF65-F5344CB8AC3E}">
        <p14:creationId xmlns:p14="http://schemas.microsoft.com/office/powerpoint/2010/main" val="20394144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Красивые открытки и прикольные картинки с Международным днем объятий">
            <a:extLst>
              <a:ext uri="{FF2B5EF4-FFF2-40B4-BE49-F238E27FC236}">
                <a16:creationId xmlns:a16="http://schemas.microsoft.com/office/drawing/2014/main" id="{EA6FE347-B330-4527-8DEA-F2101A5BC6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8354" y="51919"/>
            <a:ext cx="1935336" cy="146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196E0DDF-AB8C-4E0C-978D-D61112FA4C73}"/>
              </a:ext>
            </a:extLst>
          </p:cNvPr>
          <p:cNvSpPr/>
          <p:nvPr/>
        </p:nvSpPr>
        <p:spPr>
          <a:xfrm>
            <a:off x="470881" y="119652"/>
            <a:ext cx="653166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Участие в конкурсе на сайте  </a:t>
            </a:r>
          </a:p>
          <a:p>
            <a:pPr algn="ctr"/>
            <a:r>
              <a:rPr lang="ru-RU" sz="36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МФУДО ЦДК Кировского района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1997782-E4AD-404B-9A61-B3AF992D85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667" y="1319981"/>
            <a:ext cx="5335687" cy="5335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0085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284688E-E2C2-4C27-8622-4627057328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9222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A0F906E-485E-498E-A69E-62379E8BC5FF}"/>
              </a:ext>
            </a:extLst>
          </p:cNvPr>
          <p:cNvSpPr txBox="1"/>
          <p:nvPr/>
        </p:nvSpPr>
        <p:spPr>
          <a:xfrm>
            <a:off x="323528" y="404664"/>
            <a:ext cx="8280920" cy="54476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28600" algn="ctr"/>
            <a:r>
              <a:rPr lang="ru-RU" sz="40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 этап. </a:t>
            </a:r>
            <a:r>
              <a:rPr lang="ru-RU" sz="4000" b="1" cap="all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Заключительный.</a:t>
            </a:r>
            <a:endParaRPr lang="ru-RU" sz="4000" b="1" cap="all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ctr"/>
            <a:endParaRPr lang="ru-RU" sz="4400" b="1" cap="all" dirty="0">
              <a:solidFill>
                <a:srgbClr val="11111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/>
            <a:r>
              <a:rPr lang="ru-RU" sz="44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Анализ и обобщение результатов, полученных в процессе познавательно – творческой деятельности детей.</a:t>
            </a:r>
            <a:endParaRPr lang="ru-RU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44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44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164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Шаблон для презентации &amp;quot;Детвора&amp;quot; - Детские - Шаблоны презентаций | Kids  school, Cartoon kids, Child day">
            <a:extLst>
              <a:ext uri="{FF2B5EF4-FFF2-40B4-BE49-F238E27FC236}">
                <a16:creationId xmlns:a16="http://schemas.microsoft.com/office/drawing/2014/main" id="{9565BCE3-1DC4-4506-A180-D3C031EA54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3884BEB-4DEC-4977-9ACF-9FAB7447D923}"/>
              </a:ext>
            </a:extLst>
          </p:cNvPr>
          <p:cNvSpPr txBox="1"/>
          <p:nvPr/>
        </p:nvSpPr>
        <p:spPr>
          <a:xfrm>
            <a:off x="251520" y="1988840"/>
            <a:ext cx="8640960" cy="54838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28600" algn="ctr"/>
            <a:r>
              <a:rPr lang="ru-RU" sz="18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Паспорт проекта.</a:t>
            </a:r>
          </a:p>
          <a:p>
            <a:pPr indent="228600" algn="just">
              <a:lnSpc>
                <a:spcPct val="150000"/>
              </a:lnSpc>
            </a:pPr>
            <a:r>
              <a:rPr lang="ru-RU" sz="1900" u="sng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Название</a:t>
            </a:r>
            <a:r>
              <a:rPr lang="ru-RU" sz="19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ru-RU" sz="19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Проект «Обнимашки – это сила!»</a:t>
            </a:r>
            <a:endParaRPr lang="ru-RU" sz="19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800"/>
              </a:spcAft>
            </a:pPr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Участники реализации 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/>
            <a:r>
              <a:rPr lang="ru-RU" sz="1800" b="1" u="none" strike="no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1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Участники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воспитанники 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группы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педагоги, родители воспитанников.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1800" b="1" u="none" strike="no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1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Интеграция образовательных областей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/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«Речевое развитие»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«Познавательное развитие»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«Художественно – эстетическое развитие»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«Социально – коммуникативное развитие»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«Физическое развитие»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/>
            <a:r>
              <a:rPr lang="ru-RU" sz="1800" b="1" u="none" strike="no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/>
            <a:r>
              <a:rPr lang="ru-RU" sz="1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Виды детской деятельности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игровая, продуктивная, коммуникативная, познавательно – исследовательская, восприятие художественной литературы, просмотр </a:t>
            </a:r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мульфильмом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9646939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2FB4BC4-7FCA-4210-8EA1-CA17316DFCE5}"/>
              </a:ext>
            </a:extLst>
          </p:cNvPr>
          <p:cNvSpPr txBox="1"/>
          <p:nvPr/>
        </p:nvSpPr>
        <p:spPr>
          <a:xfrm>
            <a:off x="323528" y="577321"/>
            <a:ext cx="8496944" cy="2858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800" b="1" u="sng" cap="all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Заключение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800" u="none" strike="noStrike" cap="all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 реализовал поставленные задачи.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Результаты свидетельствуют о позитивных изменениях в представлениях детей о доброте, милосердии и отзывчивости. Проект способствовал сплочению коллектива, укреплению </a:t>
            </a:r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детско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родительских отношений.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ходе реализации проекта ярко проявилась такая форма работы, как совместная, партнерская деятельность педагога и детей.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67943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Шаблон для презентации &amp;quot;Детвора&amp;quot; - Детские - Шаблоны презентаций | Kids  school, Cartoon kids, Child day">
            <a:extLst>
              <a:ext uri="{FF2B5EF4-FFF2-40B4-BE49-F238E27FC236}">
                <a16:creationId xmlns:a16="http://schemas.microsoft.com/office/drawing/2014/main" id="{15CAF737-6475-4889-A83E-AC13C6A2BB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1D2EC9B-1545-4D3C-A59D-A068AA5BA0E3}"/>
              </a:ext>
            </a:extLst>
          </p:cNvPr>
          <p:cNvSpPr txBox="1"/>
          <p:nvPr/>
        </p:nvSpPr>
        <p:spPr>
          <a:xfrm>
            <a:off x="287524" y="2136338"/>
            <a:ext cx="8568952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28600"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algn="just"/>
            <a:r>
              <a:rPr lang="ru-RU" sz="1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Достигнутые результаты: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algn="ctr"/>
            <a:r>
              <a:rPr lang="ru-RU" sz="1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 воспитанников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/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ходе бесед, ситуативных разговоров расширился кругозор детей, обогатились знания о международном праздником День объятий, 21 января.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познавательно- исследовательской деятельности, дети научились устанавливать простейшие причинно- следственные связи;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Дети научились бережно и дружелюбно относиться к друг другу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83535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Шаблон для презентации &amp;quot;Детвора&amp;quot; - Детские - Шаблоны презентаций | Kids  school, Cartoon kids, Child day">
            <a:extLst>
              <a:ext uri="{FF2B5EF4-FFF2-40B4-BE49-F238E27FC236}">
                <a16:creationId xmlns:a16="http://schemas.microsoft.com/office/drawing/2014/main" id="{A414CED2-7433-4D73-BE1F-8921074CEE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6EB370D-F6EE-41D4-BCF0-B47ED0546675}"/>
              </a:ext>
            </a:extLst>
          </p:cNvPr>
          <p:cNvSpPr txBox="1"/>
          <p:nvPr/>
        </p:nvSpPr>
        <p:spPr>
          <a:xfrm>
            <a:off x="251520" y="2060848"/>
            <a:ext cx="864096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 педагогов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/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Совершенствовались методы и формы знакомство детей о международном праздником День объятий, 21 января.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Повысилось профессиональное мастерство в организации активных форм сотрудничества с семьями воспитанников;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Было создано едино воспитательно-образовательное пространство ДОУ и семьи;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Пополнилась предметно развивающая среда в группе.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2400" b="1" u="none" strike="no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78246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Шаблон для презентации &amp;quot;Детвора&amp;quot; - Детские - Шаблоны презентаций | Kids  school, Cartoon kids, Child day">
            <a:extLst>
              <a:ext uri="{FF2B5EF4-FFF2-40B4-BE49-F238E27FC236}">
                <a16:creationId xmlns:a16="http://schemas.microsoft.com/office/drawing/2014/main" id="{BCF74D2C-FB4C-40F2-8F1C-C8B394251A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33BB550-9C02-49E7-8FF3-E17D745F13FD}"/>
              </a:ext>
            </a:extLst>
          </p:cNvPr>
          <p:cNvSpPr txBox="1"/>
          <p:nvPr/>
        </p:nvSpPr>
        <p:spPr>
          <a:xfrm>
            <a:off x="125760" y="1835231"/>
            <a:ext cx="8892480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39738"/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 родителей</a:t>
            </a:r>
          </a:p>
          <a:p>
            <a:pPr indent="439738"/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Повышение мотивации для совместной творческой деятельности с детьми в детском саду и дома;</a:t>
            </a:r>
          </a:p>
          <a:p>
            <a:pPr indent="439738"/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Совместный досуг родителей с семьей для улучшения психологического здоровья ребенка и семьи</a:t>
            </a:r>
          </a:p>
          <a:p>
            <a:pPr indent="439738"/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Повысился нравственный уровень развития родителей, понимание в необходимости бережного отношения к друг другу</a:t>
            </a:r>
          </a:p>
        </p:txBody>
      </p:sp>
    </p:spTree>
    <p:extLst>
      <p:ext uri="{BB962C8B-B14F-4D97-AF65-F5344CB8AC3E}">
        <p14:creationId xmlns:p14="http://schemas.microsoft.com/office/powerpoint/2010/main" val="25582351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Дарья Мещерякова (schefff) — профиль | Pinterest">
            <a:extLst>
              <a:ext uri="{FF2B5EF4-FFF2-40B4-BE49-F238E27FC236}">
                <a16:creationId xmlns:a16="http://schemas.microsoft.com/office/drawing/2014/main" id="{0E026D48-CE42-49C6-964F-64A1AE7640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BA01006-0212-4FA7-ADB2-DF603B47EEFD}"/>
              </a:ext>
            </a:extLst>
          </p:cNvPr>
          <p:cNvSpPr txBox="1"/>
          <p:nvPr/>
        </p:nvSpPr>
        <p:spPr>
          <a:xfrm>
            <a:off x="197768" y="2780928"/>
            <a:ext cx="874846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39738"/>
            <a:r>
              <a:rPr lang="ru-RU" sz="2400" b="1" u="sng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Таким образом, анализ проведённой работы позволяет убедиться в целесообразности и эффективности построения педагогического процесса в соответствии с поставленной целью и задачами.</a:t>
            </a:r>
          </a:p>
        </p:txBody>
      </p:sp>
    </p:spTree>
    <p:extLst>
      <p:ext uri="{BB962C8B-B14F-4D97-AF65-F5344CB8AC3E}">
        <p14:creationId xmlns:p14="http://schemas.microsoft.com/office/powerpoint/2010/main" val="36522094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76AF5D0-3CC3-4B9F-9612-DEAD1F17A28B}"/>
              </a:ext>
            </a:extLst>
          </p:cNvPr>
          <p:cNvSpPr txBox="1"/>
          <p:nvPr/>
        </p:nvSpPr>
        <p:spPr>
          <a:xfrm>
            <a:off x="2591780" y="692696"/>
            <a:ext cx="432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Спасибо за внимания!</a:t>
            </a:r>
          </a:p>
        </p:txBody>
      </p:sp>
      <p:pic>
        <p:nvPicPr>
          <p:cNvPr id="5122" name="Picture 2" descr="Открытки объятия">
            <a:extLst>
              <a:ext uri="{FF2B5EF4-FFF2-40B4-BE49-F238E27FC236}">
                <a16:creationId xmlns:a16="http://schemas.microsoft.com/office/drawing/2014/main" id="{EB9F9F15-639E-4D0F-9F75-62C4523776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72816"/>
            <a:ext cx="5832648" cy="4563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4100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Шаблон для презентации &amp;quot;Детвора&amp;quot; - Детские - Шаблоны презентаций | Kids  school, Cartoon kids, Child day">
            <a:extLst>
              <a:ext uri="{FF2B5EF4-FFF2-40B4-BE49-F238E27FC236}">
                <a16:creationId xmlns:a16="http://schemas.microsoft.com/office/drawing/2014/main" id="{9565BCE3-1DC4-4506-A180-D3C031EA54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3884BEB-4DEC-4977-9ACF-9FAB7447D923}"/>
              </a:ext>
            </a:extLst>
          </p:cNvPr>
          <p:cNvSpPr txBox="1"/>
          <p:nvPr/>
        </p:nvSpPr>
        <p:spPr>
          <a:xfrm>
            <a:off x="251520" y="2420888"/>
            <a:ext cx="864096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28600"/>
            <a:r>
              <a:rPr lang="ru-RU" sz="1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Вид, тип проекта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краткосрочный, творческий. 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1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Срок реализации: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неделя</a:t>
            </a:r>
          </a:p>
          <a:p>
            <a:pPr indent="228600"/>
            <a:endParaRPr lang="ru-RU" sz="1800" b="1" u="sng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1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Цель проекта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-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содействовать личностному, коммуникативному и эмоциональному развитию детей.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1800" b="1" u="none" strike="no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322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Шаблон для презентации &amp;amp;quot;Детвора&amp;amp;quot; - Детские - Шаблоны презентаций  - Pedsovet.su | Презентация, Шаблоны, Детские рисунки">
            <a:extLst>
              <a:ext uri="{FF2B5EF4-FFF2-40B4-BE49-F238E27FC236}">
                <a16:creationId xmlns:a16="http://schemas.microsoft.com/office/drawing/2014/main" id="{288E59F0-1C8E-4AEE-B15E-5C367044B1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494" y="0"/>
            <a:ext cx="9156493" cy="6867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DDCB08F-C58B-428A-9E68-DDE18D802189}"/>
              </a:ext>
            </a:extLst>
          </p:cNvPr>
          <p:cNvSpPr txBox="1"/>
          <p:nvPr/>
        </p:nvSpPr>
        <p:spPr>
          <a:xfrm>
            <a:off x="287016" y="260648"/>
            <a:ext cx="6589240" cy="64940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28600"/>
            <a:r>
              <a:rPr lang="ru-RU" sz="1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Задачи: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1800" u="none" strike="no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1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 детей: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Познавательная: знакомство с международным праздником День объятий, 21 января.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Воспитательная: воспитывать чувства доброты, внимания к близким.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Развивающая: упражнения для рук, ног, глаз; развитие моторики рук.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1800" u="none" strike="no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1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 педагога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Развивать интерес к процессу познания;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Способствовать творческой активности детей;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Создать условия для формирования у детей познавательных умений;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Вовлекать семьи воспитанников в образовательный процесс.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1800" u="none" strike="no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1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 родителей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знакомство с международным праздником День объятий, 21 января.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Памятка для родителей «Почему объятия полезны»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Запечитлить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памятные моменты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/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6832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4285A76-0AF5-49E0-BE1B-728C0C740997}"/>
              </a:ext>
            </a:extLst>
          </p:cNvPr>
          <p:cNvSpPr txBox="1"/>
          <p:nvPr/>
        </p:nvSpPr>
        <p:spPr>
          <a:xfrm>
            <a:off x="0" y="404664"/>
            <a:ext cx="9144000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28600"/>
            <a:r>
              <a:rPr lang="ru-RU" sz="24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Методы</a:t>
            </a: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познавательно – творческая деятельность детей, задания квест-игры, беседа, сказка, мультфильмы.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2400" u="none" strike="no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24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Формы работы</a:t>
            </a: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Обучающие и развивающие игры.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Чтение художественной литературы.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 Рассматривание иллюстраций, плакатов, наглядных пособий.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 Художественно – творческая деятельность.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5. Просмотр компьютерной презентации.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2400" b="1" u="none" strike="no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/>
            <a:r>
              <a:rPr lang="ru-RU" sz="24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Ожидаемый результат: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Мы ожидаем, что проект позволит улучшить психологический климат внутри семьи и внутри группы за счет осознания и укрепления чувства значимости ребенком.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5272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686A1A7-CE91-4223-A4D1-7E3C8411C549}"/>
              </a:ext>
            </a:extLst>
          </p:cNvPr>
          <p:cNvSpPr txBox="1"/>
          <p:nvPr/>
        </p:nvSpPr>
        <p:spPr>
          <a:xfrm>
            <a:off x="323528" y="245019"/>
            <a:ext cx="8496944" cy="63679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Продукт проекта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1. 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Организация выставки рисунков «Мое настроение», «Мои друзья»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2.  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Поделки из бумаги «Цветные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ладожки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   Памятка для родителей «Почему объятия полезны»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4.  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Фотоколлаж «Наши обнимашки» (объятия родителей и детей)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5.   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Видеоролик на «День объятий»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Картотека   игр, направленных на коммуникацию, сплочение коллектива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занятия квест-игра «Страна обнимашек»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 Сертификат с конкурса онлайн-челлендж «Обнимашки» в МАУДО «ЦДТ» Кировского района г. Саратов с получением Сертификата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980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791FB17-3D65-42E7-91E7-AFCE88557F64}"/>
              </a:ext>
            </a:extLst>
          </p:cNvPr>
          <p:cNvSpPr/>
          <p:nvPr/>
        </p:nvSpPr>
        <p:spPr>
          <a:xfrm>
            <a:off x="85964" y="331004"/>
            <a:ext cx="8972072" cy="49494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u="sng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Этапы работы над проектом:</a:t>
            </a:r>
          </a:p>
          <a:p>
            <a:pPr algn="ctr"/>
            <a:endParaRPr lang="ru-RU" sz="5400" b="1" u="sng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algn="ctr"/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1 этап. ПОДГОТОВИТЕЛЬНЫЙ</a:t>
            </a:r>
          </a:p>
          <a:p>
            <a:pPr algn="ctr">
              <a:lnSpc>
                <a:spcPct val="150000"/>
              </a:lnSpc>
            </a:pPr>
            <a:r>
              <a:rPr lang="ru-RU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2 этап. ОСНОВНОЙ</a:t>
            </a:r>
          </a:p>
          <a:p>
            <a:pPr algn="ctr">
              <a:lnSpc>
                <a:spcPct val="150000"/>
              </a:lnSpc>
            </a:pPr>
            <a:r>
              <a:rPr lang="ru-RU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3 этап.  ЗАКЛЮЧИТЕЛЬНЫЙ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600174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BC84CB4-A9DE-4EDA-9A4C-D29A1F4E563D}"/>
              </a:ext>
            </a:extLst>
          </p:cNvPr>
          <p:cNvSpPr txBox="1"/>
          <p:nvPr/>
        </p:nvSpPr>
        <p:spPr>
          <a:xfrm>
            <a:off x="287524" y="117693"/>
            <a:ext cx="8568952" cy="7117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u="sng" cap="all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этап: Подготовительный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u="none" strike="no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Подготовка материала для продуктивной деятельности.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 с методическим материалом, литературой по данной теме.</a:t>
            </a:r>
            <a:b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Подбор детской художественной литературы для чтения детям, подбор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мульфильмов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Подбор дидактического материала.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Заинтересовать родителей на семейное фото, где родители обнимают ребенка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Разработка комплекса занятий для детей, направленных на формирование положительного отношения ко всем людям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Сбор фотоматериала.</a:t>
            </a:r>
            <a:b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Подготовка материала для творчества.</a:t>
            </a:r>
            <a:b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/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75983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DBA3EA8-4E6A-4396-92DE-7BF40154CBF8}"/>
              </a:ext>
            </a:extLst>
          </p:cNvPr>
          <p:cNvSpPr txBox="1"/>
          <p:nvPr/>
        </p:nvSpPr>
        <p:spPr>
          <a:xfrm>
            <a:off x="395536" y="14412"/>
            <a:ext cx="8496944" cy="6756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u="sng" cap="all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этап:  Основной.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  Тематическая неделя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/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17 января: Просмотр мультик «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Киока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объятия все любят обнимашки! добрые мультфильмы для детей», БАРБАРИКИ  обнимашки, задорная песенка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/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18 января 1. "Сказки-обнимашки" из серии "Воспитание с любовью" от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Е.Ульева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/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Памятка для родителей «Почему объятия полезны»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/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19 января 1. Беседа о дне Обнимашек (презентация)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900430" algn="just"/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Создание фотоколлажа и видеоролика с обнимашки детей с родителями, бабушками, дедушками, братьями и сестренками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/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20 января занятия квест - игра «Страна обнимашек»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/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21 января участие в конкурсе онлайн-челлендж «Обнимашки» в МАУДО «ЦДТ» Кировского района г. Саратов с получением Сертификата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61426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1956</TotalTime>
  <Words>1093</Words>
  <Application>Microsoft Office PowerPoint</Application>
  <PresentationFormat>Экран (4:3)</PresentationFormat>
  <Paragraphs>149</Paragraphs>
  <Slides>25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3" baseType="lpstr">
      <vt:lpstr>Arial</vt:lpstr>
      <vt:lpstr>Arial Black</vt:lpstr>
      <vt:lpstr>Calibri</vt:lpstr>
      <vt:lpstr>Monotype Corsiva</vt:lpstr>
      <vt:lpstr>Symbol</vt:lpstr>
      <vt:lpstr>Times New Roman</vt:lpstr>
      <vt:lpstr>Тема Office</vt:lpstr>
      <vt:lpstr>Image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Памятка для родителей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Stanislav Firago</cp:lastModifiedBy>
  <cp:revision>105</cp:revision>
  <dcterms:created xsi:type="dcterms:W3CDTF">2016-03-30T08:17:16Z</dcterms:created>
  <dcterms:modified xsi:type="dcterms:W3CDTF">2022-11-29T05:31:50Z</dcterms:modified>
</cp:coreProperties>
</file>