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8" r:id="rId3"/>
    <p:sldId id="266" r:id="rId4"/>
    <p:sldId id="258" r:id="rId5"/>
    <p:sldId id="259" r:id="rId6"/>
    <p:sldId id="260" r:id="rId7"/>
    <p:sldId id="261" r:id="rId8"/>
    <p:sldId id="265" r:id="rId9"/>
    <p:sldId id="264" r:id="rId10"/>
    <p:sldId id="263" r:id="rId11"/>
    <p:sldId id="269" r:id="rId12"/>
    <p:sldId id="270" r:id="rId13"/>
    <p:sldId id="271" r:id="rId14"/>
    <p:sldId id="273" r:id="rId15"/>
    <p:sldId id="275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openwork-orenburg-downy-shawl-city-southern-ural-russia-35592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299" y="0"/>
            <a:ext cx="91912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85852" y="928670"/>
            <a:ext cx="7000924" cy="47149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7620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Презентация по теме:</a:t>
            </a:r>
          </a:p>
          <a:p>
            <a:pPr algn="ctr"/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«Оренбургский пуховый платок. История. Современность»</a:t>
            </a:r>
          </a:p>
          <a:p>
            <a:pPr algn="ctr"/>
            <a:endParaRPr lang="ru-RU" sz="36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openwork-orenburg-downy-shawl-city-southern-ural-russia-35592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299" y="0"/>
            <a:ext cx="9191299" cy="6858000"/>
          </a:xfrm>
          <a:prstGeom prst="rect">
            <a:avLst/>
          </a:prstGeom>
          <a:noFill/>
        </p:spPr>
      </p:pic>
      <p:sp>
        <p:nvSpPr>
          <p:cNvPr id="23554" name="AutoShape 2" descr="https://fsd.multiurok.ru/html/2018/10/24/s_5bd035f23aa94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5" name="Picture 3" descr="C:\Users\Lisa\Desktop\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767918"/>
            <a:ext cx="7358114" cy="5518586"/>
          </a:xfrm>
          <a:prstGeom prst="rect">
            <a:avLst/>
          </a:prstGeom>
          <a:noFill/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openwork-orenburg-downy-shawl-city-southern-ural-russia-35592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1299" cy="6858000"/>
          </a:xfrm>
          <a:prstGeom prst="rect">
            <a:avLst/>
          </a:prstGeom>
          <a:noFill/>
        </p:spPr>
      </p:pic>
      <p:sp>
        <p:nvSpPr>
          <p:cNvPr id="27650" name="AutoShape 2" descr="https://1001zaponka.ru/wp-content/uploads/a/9/d/a9dba1745c837d639fc5e43245e7792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1" name="Picture 3" descr="C:\Users\Lisa\Desktop\a9dba1745c837d639fc5e43245e7792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625038"/>
            <a:ext cx="7500990" cy="5625743"/>
          </a:xfrm>
          <a:prstGeom prst="rect">
            <a:avLst/>
          </a:prstGeom>
          <a:noFill/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openwork-orenburg-downy-shawl-city-southern-ural-russia-35592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299" y="0"/>
            <a:ext cx="9191299" cy="6858000"/>
          </a:xfrm>
          <a:prstGeom prst="rect">
            <a:avLst/>
          </a:prstGeom>
          <a:noFill/>
        </p:spPr>
      </p:pic>
      <p:sp>
        <p:nvSpPr>
          <p:cNvPr id="26626" name="AutoShape 2" descr="https://kartinkof.club/uploads/posts/2023-05/1683348580_kartinkof-club-p-orenburgskii-platok-kartinki-4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7" name="Picture 3" descr="C:\Users\Lisa\Desktop\1aea167b3bf173fa5013473e1b54002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857232"/>
            <a:ext cx="7929578" cy="5266562"/>
          </a:xfrm>
          <a:prstGeom prst="rect">
            <a:avLst/>
          </a:prstGeom>
          <a:noFill/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openwork-orenburg-downy-shawl-city-southern-ural-russia-35592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299" y="0"/>
            <a:ext cx="9191299" cy="6858000"/>
          </a:xfrm>
          <a:prstGeom prst="rect">
            <a:avLst/>
          </a:prstGeom>
          <a:noFill/>
        </p:spPr>
      </p:pic>
      <p:pic>
        <p:nvPicPr>
          <p:cNvPr id="25601" name="Picture 1" descr="C:\Users\Lisa\Desktop\1394611736_7-copy-cop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500042"/>
            <a:ext cx="7548582" cy="5034904"/>
          </a:xfrm>
          <a:prstGeom prst="rect">
            <a:avLst/>
          </a:prstGeom>
          <a:noFill/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1357290" y="5786454"/>
            <a:ext cx="6715172" cy="5715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Музей пухового платка в Оренбурге</a:t>
            </a:r>
            <a:endParaRPr lang="ru-RU" sz="2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openwork-orenburg-downy-shawl-city-southern-ural-russia-35592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12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357166"/>
            <a:ext cx="8286808" cy="6143668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53181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Оренбургский пуховый платок стал центральным элементом двух коллекций, представленных на выставке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Москве в 2023 году дизайнерами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Анной Световой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Ольгой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Глазевой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/>
          </a:p>
          <a:p>
            <a:pPr indent="531813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коллекции представляют собой уникальные и неповторимые произведения искусства, которые не только подчеркивают красоту и изящество оренбургских пуховых платков, но и отражают аутентичность и уникальность культуры Оренбургской области. Ведь каждый костюм, созданный на основе оренбургского пухового платка, является своеобразным произведением искусства, отражающим историю и традиции этого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региона.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531813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образом, оренбургский пуховый платок не только согревает в холодную погоду, но и служит прекрасным элементом дизайна, который способен подчеркнуть индивидуальность и стиль своего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обладателя.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531813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коллекции представлены костюмы, отражающие особенности культуры, истории и национального характера. Все они выполнены с использованием ярких и насыщенных цветов, традиционных орнаментов и уникальных элементов декора, таких как вышивка, аппликация и пуховые платки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Коллекция двух дизайнеров призвана не только сохранить и передать следующим поколениям богатое культурное наследие народов России, но и показать всему миру красоту и разнообразие национальной культуры нашей страны. Это своего рода послание о том, что, несмотря на все различия, народы России могут жить в мире и дружбе, и что пуховый платок может стать символом этой дружбы и единения.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openwork-orenburg-downy-shawl-city-southern-ural-russia-35592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299" y="0"/>
            <a:ext cx="9191299" cy="6858000"/>
          </a:xfrm>
          <a:prstGeom prst="rect">
            <a:avLst/>
          </a:prstGeom>
          <a:noFill/>
        </p:spPr>
      </p:pic>
      <p:pic>
        <p:nvPicPr>
          <p:cNvPr id="29698" name="Picture 2" descr="https://sun7-24.userapi.com/impg/5Z_cVscwDd7x5sOFMfNFbHaPN5WTqItudlBHNQ/hHIehgap0JI.jpg?size=604x340&amp;quality=96&amp;sign=4a8f2c770661646a5a79a5a2422a7d12&amp;c_uniq_tag=z1-joQJrqBfljNEu6ur3UIF_VtxZEfetNVFGDa47-dc&amp;type=alb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5214974" cy="2935582"/>
          </a:xfrm>
          <a:prstGeom prst="rect">
            <a:avLst/>
          </a:prstGeom>
          <a:noFill/>
          <a:ln w="57150">
            <a:solidFill>
              <a:schemeClr val="accent3">
                <a:lumMod val="50000"/>
              </a:schemeClr>
            </a:solidFill>
          </a:ln>
        </p:spPr>
      </p:pic>
      <p:pic>
        <p:nvPicPr>
          <p:cNvPr id="29699" name="Picture 3" descr="C:\Users\Lisa\Desktop\lYKfA3JOMQ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2775616"/>
            <a:ext cx="5072098" cy="2821355"/>
          </a:xfrm>
          <a:prstGeom prst="rect">
            <a:avLst/>
          </a:prstGeom>
          <a:noFill/>
          <a:ln w="57150">
            <a:solidFill>
              <a:schemeClr val="accent3">
                <a:lumMod val="5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714348" y="5715016"/>
            <a:ext cx="8001056" cy="7858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Коллекция театра моды «Галатея»</a:t>
            </a:r>
          </a:p>
          <a:p>
            <a:pPr algn="ctr"/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Дизайнер: </a:t>
            </a:r>
            <a:r>
              <a:rPr lang="ru-RU" sz="20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Глазева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Ольга Александровна</a:t>
            </a:r>
            <a:endParaRPr lang="ru-RU" sz="2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openwork-orenburg-downy-shawl-city-southern-ural-russia-35592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299" y="0"/>
            <a:ext cx="9191299" cy="6858000"/>
          </a:xfrm>
          <a:prstGeom prst="rect">
            <a:avLst/>
          </a:prstGeom>
          <a:noFill/>
        </p:spPr>
      </p:pic>
      <p:pic>
        <p:nvPicPr>
          <p:cNvPr id="28674" name="Picture 2" descr="C:\Users\Lisa\Desktop\maxres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714356"/>
            <a:ext cx="7453322" cy="4192494"/>
          </a:xfrm>
          <a:prstGeom prst="rect">
            <a:avLst/>
          </a:prstGeom>
          <a:noFill/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1285852" y="5357826"/>
            <a:ext cx="6715172" cy="7858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Пуховые платки на плечах оренбургских красавиц</a:t>
            </a:r>
            <a:endParaRPr lang="ru-RU" sz="2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Lisa\Desktop\openwork-orenburg-downy-shawl-city-southern-ural-russia-35592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12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14480" y="1785926"/>
            <a:ext cx="6000792" cy="31432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</a:p>
          <a:p>
            <a:pPr algn="ctr"/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Презентацию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подготовтил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оспитатель МДОАУ №32</a:t>
            </a:r>
          </a:p>
          <a:p>
            <a:pPr algn="r"/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Тукаева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О.В.</a:t>
            </a:r>
          </a:p>
          <a:p>
            <a:pPr algn="r"/>
            <a:endPara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openwork-orenburg-downy-shawl-city-southern-ural-russia-35592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299" y="0"/>
            <a:ext cx="91912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714356"/>
            <a:ext cx="7286676" cy="521497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531813" algn="just"/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Оренбургский пуховый платок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уникальный народный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промысел и узнаваемый во всем мире символ России. Каждое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пуховое изделие создается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вручную из особого козьего пуха, который является самым тонким на планете, что делает продукцию легкой и невероятно тёплой. </a:t>
            </a:r>
          </a:p>
          <a:p>
            <a:pPr indent="531813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национальное ремесло существует уже более 300 лет. За это время оно получило колоссальное развитие. Мировое признание оренбургские пуховые платки получили в 1851 году на Международной выставке в Лондоне. С тех пор они стремительно набирали популярность и стали главным предметом экспорта. Особенно высокий спрос на них был в Европе. В Великобритании даже изготавливали собственную продукцию с пометкой «Имитация под Оренбург».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XX столетии русских мастеров стали приглашать на выставки в Канаду, Японию, Алжир, Индию.</a:t>
            </a:r>
          </a:p>
          <a:p>
            <a:pPr indent="531813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Сегодня оренбургские пуховые платки высоко ценятся зарубежными мастерами, аналогов им нет на планете. Это неотъемлемая часть мирового культурного наследия и важная составляющая российских традиций.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openwork-orenburg-downy-shawl-city-southern-ural-russia-35592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299" y="0"/>
            <a:ext cx="91912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4414" y="500042"/>
            <a:ext cx="7000924" cy="52864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Оренбургский пуховый платок: история промысла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Оренбургский пуховый платок — знаменитый российский промысел, равных которому нет ни в одной другой стране мира. Изделия из натурального пуха оренбургских коз являются редчайшими и уникальными, их высоко ценят в Европе и Азии.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Зарождение ремесла началось в XVIII веке. Считается, что изделия из пуха коз стали появляться даже раньше, чем возникла Оренбургская губерния (на этих территориях обитали кочевники, которые и выращивали уникальных коз), хотя доподлинно об этом не известно. Первыми внимание на необычных животных обратили казаки, которых направили на Урал для охраны государственных границ. Они стали вычесывать коз, а пух использовать для обогрева. Примечательно, что сначала пуховый платок был предметом мужского гардероба и только со временем он стал частью и женского одеяния.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s://thumbs.dreamstime.com/b/openwork-orenburg-downy-shawl-city-southern-ural-russia-3559203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 descr="C:\Users\Lisa\Desktop\openwork-orenburg-downy-shawl-city-southern-ural-russia-35592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299" y="0"/>
            <a:ext cx="91912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728" y="1571612"/>
            <a:ext cx="6429420" cy="2928958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28728" y="1571612"/>
            <a:ext cx="6357982" cy="28931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Интересный факт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Пух оренбургских коз - самый тонкий в мире. С ним не сравнится ни кашемир, ни мохер. Таким он становится из-за суровых климатических условий, с которыми козам приходилось как-то справляться. Известно, что французы пытались вырастить у себя подобных особей, однако это ни к чему не привело. При смене климата на более мягкий животные начинали обрастать обычным толстым пухом.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openwork-orenburg-downy-shawl-city-southern-ural-russia-35592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299" y="0"/>
            <a:ext cx="9191299" cy="6858000"/>
          </a:xfrm>
          <a:prstGeom prst="rect">
            <a:avLst/>
          </a:prstGeom>
          <a:noFill/>
        </p:spPr>
      </p:pic>
      <p:pic>
        <p:nvPicPr>
          <p:cNvPr id="3074" name="Picture 2" descr="Почтовая марка с изображением оренбургского пухового плат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57166"/>
            <a:ext cx="5513330" cy="5507542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1357290" y="5929330"/>
            <a:ext cx="7000924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Почтовая марка с изображением оренбургского пухового платка. Фото: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wikimedia.org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openwork-orenburg-downy-shawl-city-southern-ural-russia-35592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299" y="0"/>
            <a:ext cx="91912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785794"/>
            <a:ext cx="7000924" cy="45720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531813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Становлению пуховязальной деятельности в России во многом способствовали и рукодельницы, и ученые, которые исследовали полезные свойства козьего пуха. Так на пух коз обратил внимание известный российский историк и географ Петр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Рычков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Он же считается первым краеведом Южного Урала, под руководством которого проходило развитие и освоение Оренбурга. Увидев редкий материал,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Рычков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предложил организовать пуховязальное предприятие в регионе. Он даже опубликовал исследование «Опыт о козьей шерсти», с которого по сути началось развитие феноменального народного промысла. Поначалу его освоение проходило прямо в доме у Рычкова – местные мастерицы обучались там новому ремеслу, вырабатывая особую технику.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openwork-orenburg-downy-shawl-city-southern-ural-russia-35592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299" y="0"/>
            <a:ext cx="91912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285728"/>
            <a:ext cx="8215370" cy="621510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Оренбургский пуховый платок: распространение в 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мире</a:t>
            </a:r>
          </a:p>
          <a:p>
            <a:pPr algn="just"/>
            <a:endParaRPr lang="ru-RU" sz="20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Международное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признание оренбургского пухового платка произошло в середине XIX века. Отечественные мастера отправились на Международную выставку в Лондон, где представили оригинальные образцы пуховых изделий. Они покорили местных мастеров. Успех выставки во многом способствовал развитию экспорта отечественной продукции и популяризации этого вида ремесла в мире.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1857 году прошла Международная выставка в Париже, где наша продукция вновь была признана лучшей по качеству. Через год в Брюсселе русские мастерицы были удостоены Большой серебряной медали.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Всемирной выставке в Лондоне в 1862 году оренбургские пуховые платки вновь выделили среди прочей продукции. А отечественной мастерице Марии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Усковой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вручили золотую медаль и денежное вознаграждение.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Популярность отечественных диковинок стала быстро распространяться по всему свету. Всего за десятилетие молва об исключительных работах облетела весь мир. А к концу XIX века пуховые платки достигли Америки. На выставке в Чикаго они заметно выделялись среди прочих товаров.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это способствовало скорейшему развитию пуховязальной отрасли. Если изначально над созданием платков трудилось не более 300 женщин в Оренбурге, то к началу XX века эта цифра возросла более чем в 10 раз.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openwork-orenburg-downy-shawl-city-southern-ural-russia-35592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299" y="0"/>
            <a:ext cx="91912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857232"/>
            <a:ext cx="7500990" cy="45720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85786" y="785794"/>
            <a:ext cx="7715304" cy="53553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542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542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Больше всего изделиями из пуха оренбургских коз были восхищены в странах Европы. Особенное значение уникальный народный промысел имел в Великобритании и Франции. В Лондоне даже запустили собственное производство, на продукции которого была пометка о копировании русской технологии.</a:t>
            </a:r>
          </a:p>
          <a:p>
            <a:pPr marR="0" lvl="0" indent="542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 совершенно новый этап развития пуховые платки вступили в XX столетии. Объемы производства росли, а к началу 1920-х годов оно стало автоматизироваться, хотя, несмотря на это, ручная сборка изделий никуда не ушла. Она до сих пор ценится превыше всего и является определенным знаком качества. Продолжилось и своеобразное мировое турне отечественного оренбургского сокровища: платки стали привозить на выставки в Канаду, Японию, Алжир, Индию, Испанию.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542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Сегодня оренбургский пуховый платок — неотъемлемая часть русской культуры. Промысел заметно выделяется среди всех прочих, а изделия, выполненные отечественными мастерами, высоко ценятся за уникальность технологии, оригинальность исполнения и невероятную красоту.</a:t>
            </a:r>
          </a:p>
          <a:p>
            <a:pPr marR="0" lvl="0" indent="542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R="0" lvl="0" indent="542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openwork-orenburg-downy-shawl-city-southern-ural-russia-35592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299" y="0"/>
            <a:ext cx="91912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928670"/>
            <a:ext cx="6643734" cy="49292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Часто задаваемые вопросы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Вопрос: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какой шерсти вяжут оренбургские пуховые платки?</a:t>
            </a:r>
          </a:p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Оренбургский пуховый платок создают строго из пуха коз, выращенных в Оренбурге, а также нити основы. В качестве нее используют хлопковую или шелковую основу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Вопрос: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Как отличить настоящий пуховый платок от подделки?</a:t>
            </a:r>
          </a:p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Настоящий пуховый платок выполнен исключительно из козьего пуха, его оригинальный цвет — белый. Если цвет будет иным, то стоимость платка станет выше обычной. Что касается узора, то он должен быть выполнен в стиле традиционного оренбургского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пуховязания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 котором присутствует особый тип орнамента, знакомый только местным мастерам.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906</Words>
  <PresentationFormat>Экран (4:3)</PresentationFormat>
  <Paragraphs>51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Lisa</dc:creator>
  <cp:lastModifiedBy>Lisa</cp:lastModifiedBy>
  <cp:revision>12</cp:revision>
  <dcterms:created xsi:type="dcterms:W3CDTF">2023-12-17T14:28:30Z</dcterms:created>
  <dcterms:modified xsi:type="dcterms:W3CDTF">2023-12-17T15:33:53Z</dcterms:modified>
</cp:coreProperties>
</file>