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474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67544" y="2348880"/>
            <a:ext cx="8229600" cy="417646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485" y="260648"/>
            <a:ext cx="8583499" cy="633670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227681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017441"/>
            <a:ext cx="8652961" cy="507585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531" y="1052736"/>
            <a:ext cx="8472942" cy="494801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59655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836712"/>
            <a:ext cx="8400097" cy="532859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5044239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692696"/>
            <a:ext cx="8280920" cy="54006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8205630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692696"/>
            <a:ext cx="8280920" cy="554461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7425417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548680"/>
            <a:ext cx="8280920" cy="561662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42796830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90668"/>
            <a:ext cx="8424936" cy="581865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3989118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32656"/>
            <a:ext cx="8352928" cy="626469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989624131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7</TotalTime>
  <Words>0</Words>
  <Application>Microsoft Office PowerPoint</Application>
  <PresentationFormat>Экран (4:3)</PresentationFormat>
  <Paragraphs>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komp</dc:creator>
  <cp:lastModifiedBy>komp</cp:lastModifiedBy>
  <cp:revision>2</cp:revision>
  <cp:lastPrinted>2023-11-18T11:03:03Z</cp:lastPrinted>
  <dcterms:created xsi:type="dcterms:W3CDTF">2023-11-17T06:22:05Z</dcterms:created>
  <dcterms:modified xsi:type="dcterms:W3CDTF">2023-11-18T11:03:49Z</dcterms:modified>
</cp:coreProperties>
</file>