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notesSlides/notesSlide1.xml" ContentType="application/vnd.openxmlformats-officedocument.presentationml.notesSlide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74" r:id="rId2"/>
    <p:sldId id="272" r:id="rId3"/>
    <p:sldId id="257" r:id="rId4"/>
    <p:sldId id="270" r:id="rId5"/>
    <p:sldId id="273" r:id="rId6"/>
    <p:sldId id="266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2D7D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830" autoAdjust="0"/>
    <p:restoredTop sz="94245" autoAdjust="0"/>
  </p:normalViewPr>
  <p:slideViewPr>
    <p:cSldViewPr>
      <p:cViewPr>
        <p:scale>
          <a:sx n="90" d="100"/>
          <a:sy n="90" d="100"/>
        </p:scale>
        <p:origin x="-1398" y="-13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D13091B-014C-4B0A-A149-6B0DE670B19C}" type="datetimeFigureOut">
              <a:rPr lang="ru-RU" smtClean="0"/>
              <a:pPr/>
              <a:t>17.12.2023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1ACD297-7E83-4570-AB42-7FAC06D11597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100046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ACD297-7E83-4570-AB42-7FAC06D11597}" type="slidenum">
              <a:rPr lang="ru-RU" smtClean="0"/>
              <a:pPr/>
              <a:t>3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116637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17.12.2023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17.12.2023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17.12.2023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17.12.2023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17.12.2023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17.12.2023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17.12.2023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17.12.2023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17.12.2023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17.12.2023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17.12.2023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17.12.2023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8.xml"/><Relationship Id="rId1" Type="http://schemas.openxmlformats.org/officeDocument/2006/relationships/tags" Target="../tags/tag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8.xml"/><Relationship Id="rId1" Type="http://schemas.openxmlformats.org/officeDocument/2006/relationships/tags" Target="../tags/tag2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8.xml"/><Relationship Id="rId1" Type="http://schemas.openxmlformats.org/officeDocument/2006/relationships/tags" Target="../tags/tag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Layout" Target="../slideLayouts/slideLayout8.xml"/><Relationship Id="rId1" Type="http://schemas.openxmlformats.org/officeDocument/2006/relationships/tags" Target="../tags/tag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Layout" Target="../slideLayouts/slideLayout8.xml"/><Relationship Id="rId1" Type="http://schemas.openxmlformats.org/officeDocument/2006/relationships/tags" Target="../tags/tag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8250"/>
            <a:ext cx="9144000" cy="6849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363651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14216"/>
            <a:ext cx="9144000" cy="68722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214935438"/>
      </p:ext>
    </p:extLst>
  </p:cSld>
  <p:clrMapOvr>
    <a:masterClrMapping/>
  </p:clrMapOvr>
  <p:transition spd="slow" advTm="11125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472188373"/>
      </p:ext>
    </p:extLst>
  </p:cSld>
  <p:clrMapOvr>
    <a:masterClrMapping/>
  </p:clrMapOvr>
  <p:transition spd="slow" advTm="10953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31384" y="0"/>
            <a:ext cx="9016033" cy="67711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4184727463"/>
      </p:ext>
    </p:extLst>
  </p:cSld>
  <p:clrMapOvr>
    <a:masterClrMapping/>
  </p:clrMapOvr>
  <p:transition spd="slow" advTm="12046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116632"/>
            <a:ext cx="8433826" cy="63171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14000481"/>
      </p:ext>
    </p:extLst>
  </p:cSld>
  <p:clrMapOvr>
    <a:masterClrMapping/>
  </p:clrMapOvr>
  <p:transition advTm="14421"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187624" y="116632"/>
            <a:ext cx="6912768" cy="1944216"/>
          </a:xfrm>
        </p:spPr>
        <p:txBody>
          <a:bodyPr>
            <a:noAutofit/>
          </a:bodyPr>
          <a:lstStyle/>
          <a:p>
            <a:endParaRPr lang="ru-RU" sz="2600" dirty="0">
              <a:solidFill>
                <a:srgbClr val="002060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957342230"/>
      </p:ext>
    </p:extLst>
  </p:cSld>
  <p:clrMapOvr>
    <a:masterClrMapping/>
  </p:clrMapOvr>
  <p:transition advTm="15609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4|2.1|1.3|1.3|1.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4|1.2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4|1.3|1.3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3|1.9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6|1.6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708</TotalTime>
  <Words>1</Words>
  <Application>Microsoft Office PowerPoint</Application>
  <PresentationFormat>Экран (4:3)</PresentationFormat>
  <Paragraphs>1</Paragraphs>
  <Slides>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Катенок</dc:creator>
  <cp:lastModifiedBy>Пользователь Windows</cp:lastModifiedBy>
  <cp:revision>112</cp:revision>
  <dcterms:created xsi:type="dcterms:W3CDTF">2013-01-28T19:28:30Z</dcterms:created>
  <dcterms:modified xsi:type="dcterms:W3CDTF">2023-12-17T02:45:21Z</dcterms:modified>
</cp:coreProperties>
</file>