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87" r:id="rId2"/>
    <p:sldMasterId id="2147483699" r:id="rId3"/>
    <p:sldMasterId id="2147483711" r:id="rId4"/>
    <p:sldMasterId id="2147483723" r:id="rId5"/>
    <p:sldMasterId id="2147483735" r:id="rId6"/>
    <p:sldMasterId id="2147483747" r:id="rId7"/>
    <p:sldMasterId id="2147483759" r:id="rId8"/>
    <p:sldMasterId id="2147483771" r:id="rId9"/>
    <p:sldMasterId id="2147483819" r:id="rId10"/>
  </p:sldMasterIdLst>
  <p:sldIdLst>
    <p:sldId id="262" r:id="rId11"/>
    <p:sldId id="297" r:id="rId12"/>
    <p:sldId id="261" r:id="rId13"/>
    <p:sldId id="257" r:id="rId14"/>
    <p:sldId id="27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98" r:id="rId23"/>
    <p:sldId id="283" r:id="rId24"/>
    <p:sldId id="303" r:id="rId25"/>
    <p:sldId id="302" r:id="rId26"/>
    <p:sldId id="301" r:id="rId27"/>
    <p:sldId id="300" r:id="rId28"/>
    <p:sldId id="299" r:id="rId29"/>
    <p:sldId id="296" r:id="rId30"/>
    <p:sldId id="265" r:id="rId31"/>
    <p:sldId id="267" r:id="rId32"/>
    <p:sldId id="287" r:id="rId33"/>
    <p:sldId id="27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60" d="100"/>
          <a:sy n="60" d="100"/>
        </p:scale>
        <p:origin x="-1350" y="-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40160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9974185"/>
      </p:ext>
    </p:extLst>
  </p:cSld>
  <p:clrMapOvr>
    <a:masterClrMapping/>
  </p:clrMapOvr>
  <p:transition spd="slow">
    <p:fade thruBlk="1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solidFill>
                  <a:srgbClr val="F8F8F8"/>
                </a:solidFill>
              </a:defRPr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solidFill>
                  <a:srgbClr val="F8F8F8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solidFill>
                  <a:srgbClr val="F8F8F8"/>
                </a:solidFill>
              </a:defRPr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91450" y="2667000"/>
            <a:ext cx="1352550" cy="220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33800" y="2667000"/>
            <a:ext cx="3905250" cy="220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4613225"/>
      </p:ext>
    </p:extLst>
  </p:cSld>
  <p:clrMapOvr>
    <a:masterClrMapping/>
  </p:clrMapOvr>
  <p:transition spd="slow">
    <p:fade thruBlk="1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74638"/>
            <a:ext cx="18859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5505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74034-08A8-434B-B829-4D699D779DF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084254528"/>
      </p:ext>
    </p:extLst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860B2-C760-40F4-B0BB-3E466E8D3818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828994469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DCAE4-FBBE-4D66-915B-7D53C9DAD8EA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980759713"/>
      </p:ext>
    </p:extLst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31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EAEBC-4E8E-4340-80BF-3D72154117E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294014788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7BB33-E152-437F-B130-5A75E5A3E03C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960573332"/>
      </p:ext>
    </p:extLst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AEEC5-7B9B-468A-B767-9D4C39424E4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228048116"/>
      </p:ext>
    </p:extLst>
  </p:cSld>
  <p:clrMapOvr>
    <a:masterClrMapping/>
  </p:clrMapOvr>
  <p:transition spd="slow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58909-15E3-4953-8DE5-7CBCBB83ABE2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4103102816"/>
      </p:ext>
    </p:extLst>
  </p:cSld>
  <p:clrMapOvr>
    <a:masterClrMapping/>
  </p:clrMapOvr>
  <p:transition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3462C-C9D6-431A-ACD8-3F3DFA950021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262033482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186943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55627-F952-4132-9B2B-AC487537441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956017384"/>
      </p:ext>
    </p:extLst>
  </p:cSld>
  <p:clrMapOvr>
    <a:masterClrMapping/>
  </p:clrMapOvr>
  <p:transition spd="slow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72CC3-9285-4E8C-898D-77FD55E46E8D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2468858446"/>
      </p:ext>
    </p:extLst>
  </p:cSld>
  <p:clrMapOvr>
    <a:masterClrMapping/>
  </p:clrMapOvr>
  <p:transition spd="slow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09600"/>
            <a:ext cx="150495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0" y="609600"/>
            <a:ext cx="4362450" cy="55165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59D51-478C-4162-929B-BA28949E968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891476423"/>
      </p:ext>
    </p:extLst>
  </p:cSld>
  <p:clrMapOvr>
    <a:masterClrMapping/>
  </p:clrMapOvr>
  <p:transition spd="slow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B142F-9452-4824-8E67-B1EBCAC88FD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674249716"/>
      </p:ext>
    </p:extLst>
  </p:cSld>
  <p:clrMapOvr>
    <a:masterClrMapping/>
  </p:clrMapOvr>
  <p:transition spd="slow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750F9-F967-4AB0-8741-EA39E92FC5C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2023905193"/>
      </p:ext>
    </p:extLst>
  </p:cSld>
  <p:clrMapOvr>
    <a:masterClrMapping/>
  </p:clrMapOvr>
  <p:transition spd="slow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F2567-C331-4C23-A5EF-2B4342405FE0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4227766402"/>
      </p:ext>
    </p:extLst>
  </p:cSld>
  <p:clrMapOvr>
    <a:masterClrMapping/>
  </p:clrMapOvr>
  <p:transition spd="slow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DB62E-1698-4C62-882A-D5EA30FB296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740206165"/>
      </p:ext>
    </p:extLst>
  </p:cSld>
  <p:clrMapOvr>
    <a:masterClrMapping/>
  </p:clrMapOvr>
  <p:transition spd="slow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A596E-7ED6-4C03-A057-662936550B7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136254744"/>
      </p:ext>
    </p:extLst>
  </p:cSld>
  <p:clrMapOvr>
    <a:masterClrMapping/>
  </p:clrMapOvr>
  <p:transition spd="slow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10781-4BB1-41F5-AB90-13AA7F2D1D5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648477811"/>
      </p:ext>
    </p:extLst>
  </p:cSld>
  <p:clrMapOvr>
    <a:masterClrMapping/>
  </p:clrMapOvr>
  <p:transition spd="slow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F96BE-4A27-442E-8965-044EF83367B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2716361675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7899731"/>
      </p:ext>
    </p:extLst>
  </p:cSld>
  <p:clrMapOvr>
    <a:masterClrMapping/>
  </p:clrMapOvr>
  <p:transition spd="slow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2CCAC-FB30-4287-96F9-C66667BB725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455953819"/>
      </p:ext>
    </p:extLst>
  </p:cSld>
  <p:clrMapOvr>
    <a:masterClrMapping/>
  </p:clrMapOvr>
  <p:transition spd="slow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1036B-8AF4-4A7F-B720-70FB63A08C7C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405260756"/>
      </p:ext>
    </p:extLst>
  </p:cSld>
  <p:clrMapOvr>
    <a:masterClrMapping/>
  </p:clrMapOvr>
  <p:transition spd="slow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EF039-E9D7-4A68-BB17-384EF9BE23C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908372189"/>
      </p:ext>
    </p:extLst>
  </p:cSld>
  <p:clrMapOvr>
    <a:masterClrMapping/>
  </p:clrMapOvr>
  <p:transition spd="slow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533400"/>
            <a:ext cx="161925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533400"/>
            <a:ext cx="470535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CCD39-D4A3-4367-A157-735D5CABEBD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89153143"/>
      </p:ext>
    </p:extLst>
  </p:cSld>
  <p:clrMapOvr>
    <a:masterClrMapping/>
  </p:clrMapOvr>
  <p:transition spd="slow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CB752-2FFC-491A-8EF3-16DA616B748D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691564267"/>
      </p:ext>
    </p:extLst>
  </p:cSld>
  <p:clrMapOvr>
    <a:masterClrMapping/>
  </p:clrMapOvr>
  <p:transition spd="slow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D57E3-20D5-4505-9B87-720A75C7D875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4050267540"/>
      </p:ext>
    </p:extLst>
  </p:cSld>
  <p:clrMapOvr>
    <a:masterClrMapping/>
  </p:clrMapOvr>
  <p:transition spd="slow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52CD7-11CD-4442-81FA-6249514C67CA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418410084"/>
      </p:ext>
    </p:extLst>
  </p:cSld>
  <p:clrMapOvr>
    <a:masterClrMapping/>
  </p:clrMapOvr>
  <p:transition spd="slow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53F52-C449-4B2E-B33C-47D80C68050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589789638"/>
      </p:ext>
    </p:extLst>
  </p:cSld>
  <p:clrMapOvr>
    <a:masterClrMapping/>
  </p:clrMapOvr>
  <p:transition spd="slow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8D0FA-182A-4161-BA9A-F1401C10185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097308013"/>
      </p:ext>
    </p:extLst>
  </p:cSld>
  <p:clrMapOvr>
    <a:masterClrMapping/>
  </p:clrMapOvr>
  <p:transition spd="slow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AE71D-0A5B-43AE-86DB-98FB548BE12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964292661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338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1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1137501"/>
      </p:ext>
    </p:extLst>
  </p:cSld>
  <p:clrMapOvr>
    <a:masterClrMapping/>
  </p:clrMapOvr>
  <p:transition spd="slow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C077A-4B9A-456D-890A-1B73732658D0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927498366"/>
      </p:ext>
    </p:extLst>
  </p:cSld>
  <p:clrMapOvr>
    <a:masterClrMapping/>
  </p:clrMapOvr>
  <p:transition spd="slow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95D78-77CF-442A-B826-ACF33F402A9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951209432"/>
      </p:ext>
    </p:extLst>
  </p:cSld>
  <p:clrMapOvr>
    <a:masterClrMapping/>
  </p:clrMapOvr>
  <p:transition spd="slow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7927B-F9AE-487F-BF9F-98C579524BC8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18584953"/>
      </p:ext>
    </p:extLst>
  </p:cSld>
  <p:clrMapOvr>
    <a:masterClrMapping/>
  </p:clrMapOvr>
  <p:transition spd="slow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5AB20-F66D-4B4C-9C20-263CF439BDD1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676295528"/>
      </p:ext>
    </p:extLst>
  </p:cSld>
  <p:clrMapOvr>
    <a:masterClrMapping/>
  </p:clrMapOvr>
  <p:transition spd="slow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990600"/>
            <a:ext cx="2114550" cy="5135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191250" cy="5135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5B071-F474-4D23-9008-4C43D6AC5A73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156471999"/>
      </p:ext>
    </p:extLst>
  </p:cSld>
  <p:clrMapOvr>
    <a:masterClrMapping/>
  </p:clrMapOvr>
  <p:transition spd="slow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500042"/>
            <a:ext cx="6143668" cy="1714512"/>
          </a:xfrm>
        </p:spPr>
        <p:txBody>
          <a:bodyPr>
            <a:noAutofit/>
          </a:bodyPr>
          <a:lstStyle>
            <a:lvl1pPr algn="r">
              <a:defRPr sz="6000" b="1">
                <a:solidFill>
                  <a:srgbClr val="F6189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5214950"/>
            <a:ext cx="3643306" cy="966782"/>
          </a:xfrm>
        </p:spPr>
        <p:txBody>
          <a:bodyPr>
            <a:normAutofit/>
          </a:bodyPr>
          <a:lstStyle>
            <a:lvl1pPr marL="0" indent="0" algn="r">
              <a:buNone/>
              <a:defRPr sz="2800" b="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6860644"/>
      </p:ext>
    </p:extLst>
  </p:cSld>
  <p:clrMapOvr>
    <a:masterClrMapping/>
  </p:clrMapOvr>
  <p:transition spd="slow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58EB-A448-44DF-B66D-279FB94FE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9E424-DA4C-4E0F-9FD9-7AB872149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AB456-22B0-40FC-80DC-13C53D5DD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338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1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04C63-5A59-4701-8133-8F951CD03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05605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B4767-6F46-44A0-A67B-583480CC4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6722C-4963-4E5A-8069-DFCDE6984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9E607-166F-4930-B3A7-091B16212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25673-D562-4626-BC0C-0F29EF481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F39AE-37BE-41C8-A2F4-50E75741D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BD126-DE26-4AAE-87E3-182C2089C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91450" y="2667000"/>
            <a:ext cx="1352550" cy="220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33800" y="2667000"/>
            <a:ext cx="3905250" cy="220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D4EE8-1E96-400A-8926-52649CCCD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E997C-846A-4477-B03B-95B8277D4325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D096A-6778-4C72-8CF7-6FE27880433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890BA-A964-4CE8-B316-B40E70496B78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669056"/>
      </p:ext>
    </p:extLst>
  </p:cSld>
  <p:clrMapOvr>
    <a:masterClrMapping/>
  </p:clrMapOvr>
  <p:transition spd="slow">
    <p:fade thruBlk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31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EC50D-CB32-4A84-800D-F2EA717032E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812E3-6C21-4E23-B456-E68229F58912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D8801-51C1-43BC-AAFA-601F245B90E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2DEE9-B90F-425D-8CE9-F71240010623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06575-70DB-4EF8-9D87-FE0B1110BB7C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A798D-A17E-4550-86BF-CF4C34C8AE3D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F04B6-445B-45D3-A28B-FC0F42BC81C1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09600"/>
            <a:ext cx="150495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0" y="609600"/>
            <a:ext cx="4362450" cy="55165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70A0F-C228-4E8D-8594-8F7CF8C65DE4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5FB1E-3AE1-46C4-98E4-DC14CC1E1B93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0DA69-F3DA-4B3B-9575-E3070691B28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961246"/>
      </p:ext>
    </p:extLst>
  </p:cSld>
  <p:clrMapOvr>
    <a:masterClrMapping/>
  </p:clrMapOvr>
  <p:transition spd="slow">
    <p:fade thruBlk="1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A213F-A2F6-4625-831E-D797DFDFF43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1F752-3F24-47C0-AF6C-B6ECBC14C825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FC59-2C9D-4169-B947-39474799F840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F1A5E-CC03-449D-8C61-058F1C74BF60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A167E-1712-4A3C-B424-7FFEAF9E712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A69B9-BD6E-4FDA-A5B5-49757612E51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47597-A985-4E57-8E49-46839800C3D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7E43F-AE11-47D1-9D3D-97EEFCC5525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533400"/>
            <a:ext cx="161925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533400"/>
            <a:ext cx="470535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C1D35-DF20-4CC0-A46C-9966ACBB0E1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46712-9B0F-442E-B66E-145600EAEA20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8520514"/>
      </p:ext>
    </p:extLst>
  </p:cSld>
  <p:clrMapOvr>
    <a:masterClrMapping/>
  </p:clrMapOvr>
  <p:transition spd="slow">
    <p:fade thruBlk="1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0A104-3B48-4E7C-A067-A42529E06FF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3F45D-2713-45AD-8079-39F5D38A4522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2868C-F42C-4F41-A545-69D646B9D05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0F0E3-44A3-4B4E-A7E4-100673996D03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BA4AB-8ED4-46CA-BC32-DC238413DDA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7D028-3B82-4A08-9E4A-729346DCA2B8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7B5EA-0E34-405D-846E-46CD74AF1B1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A8EC2-BFE3-4D70-BA12-E3EE664982D3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190F2-2B9C-41A8-B4B0-FB6D1164218C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990600"/>
            <a:ext cx="2114550" cy="5135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191250" cy="5135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6E427-DC97-4D39-ADD1-535A2438974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2667000"/>
            <a:ext cx="5181600" cy="1600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ONLINE TEMPLATE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33800" y="4419600"/>
            <a:ext cx="5410200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 spd="slow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+mj-lt"/>
              </a:defRPr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  <a:latin typeface="+mj-lt"/>
              </a:defRPr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609600"/>
            <a:ext cx="6019800" cy="8080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0" y="1676400"/>
            <a:ext cx="60198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1582642-796A-4F9D-819A-815BA4A8918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spd="slow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533400"/>
            <a:ext cx="6477000" cy="8842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600200"/>
            <a:ext cx="64770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F2A29DB-24B7-4969-A386-568C584BA2D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 spd="slow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990600"/>
            <a:ext cx="5257800" cy="1981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78BBBD6-02C6-484C-9A9A-C7F260BD632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 spd="slow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928688" y="274638"/>
            <a:ext cx="79295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928688" y="1600200"/>
            <a:ext cx="79295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0F0"/>
                </a:solidFill>
              </a:defRPr>
            </a:lvl1pPr>
          </a:lstStyle>
          <a:p>
            <a:fld id="{58A550E9-FAB0-49EE-9AB4-7CE28DFAC6AA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00B0F0"/>
                </a:solidFill>
              </a:defRPr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ru-RU" sz="4800" b="1" kern="1200">
          <a:solidFill>
            <a:srgbClr val="F6189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558ED5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2667000"/>
            <a:ext cx="5181600" cy="1600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ONLINE TEMPLATE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33800" y="4419600"/>
            <a:ext cx="5410200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FDEE7A5-8A4E-4E10-B926-CA8E40122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609600"/>
            <a:ext cx="6019800" cy="8080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0" y="1676400"/>
            <a:ext cx="60198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BA98C17-7B6F-4379-B4AF-82D6C551CCE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 spd="slow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533400"/>
            <a:ext cx="6477000" cy="8842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600200"/>
            <a:ext cx="6477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DA749E3-AE36-4C89-8107-F5499A07741A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ransition spd="slow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990600"/>
            <a:ext cx="5257800" cy="1981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4DF6E73-F6A2-4A8E-B11A-C2403A5F9CA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 spd="slow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1.xml"/><Relationship Id="rId5" Type="http://schemas.openxmlformats.org/officeDocument/2006/relationships/image" Target="../media/image22.jpeg"/><Relationship Id="rId4" Type="http://schemas.openxmlformats.org/officeDocument/2006/relationships/image" Target="../media/image1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0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0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540060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latin typeface="Adventure" pitchFamily="2" charset="0"/>
                <a:cs typeface="AngsanaUPC" pitchFamily="18" charset="-34"/>
              </a:rPr>
              <a:t>Путешествие по </a:t>
            </a:r>
            <a:r>
              <a:rPr lang="ru-RU" sz="6000" b="1" dirty="0" smtClean="0">
                <a:solidFill>
                  <a:srgbClr val="FF0000"/>
                </a:solidFill>
                <a:latin typeface="Bankir-Retro" pitchFamily="2" charset="0"/>
                <a:cs typeface="AngsanaUPC" pitchFamily="18" charset="-34"/>
              </a:rPr>
              <a:t>русским народным сказкам</a:t>
            </a:r>
            <a:endParaRPr lang="ru-RU" sz="6000" b="1" dirty="0">
              <a:solidFill>
                <a:srgbClr val="FF0000"/>
              </a:solidFill>
              <a:latin typeface="Bankir-Retro" pitchFamily="2" charset="0"/>
              <a:cs typeface="AngsanaUPC" pitchFamily="18" charset="-34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1714480" y="428604"/>
            <a:ext cx="624474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Уплетая калачи,</a:t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Едет парень на печи.</a:t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Едет прямо во дворец,</a:t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Кто же этот молодец?</a:t>
            </a: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/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endParaRPr lang="ru-RU" sz="3600" b="1" dirty="0">
              <a:solidFill>
                <a:srgbClr val="632523"/>
              </a:solidFill>
              <a:latin typeface="Comic Sans MS" pitchFamily="66" charset="0"/>
            </a:endParaRPr>
          </a:p>
        </p:txBody>
      </p:sp>
      <p:pic>
        <p:nvPicPr>
          <p:cNvPr id="15362" name="Picture 2" descr="http://ped-kopilka.ru/upload/blogs/8824_cc16253cadfbcf1e245c7a771614b898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643182"/>
            <a:ext cx="5972175" cy="39909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Documents and Settings\учитель\Мои документы\Мои рисунки\43333504_2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643182"/>
            <a:ext cx="5354643" cy="3997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357166"/>
            <a:ext cx="63881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Нет ни речки,</a:t>
            </a:r>
            <a:r>
              <a:rPr lang="en-US" sz="3600" b="1" dirty="0" smtClean="0">
                <a:solidFill>
                  <a:srgbClr val="740000"/>
                </a:solidFill>
                <a:latin typeface="Comic Sans MS" pitchFamily="66" charset="0"/>
              </a:rPr>
              <a:t> </a:t>
            </a: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ни пруда – </a:t>
            </a:r>
            <a:b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Где воды напиться.</a:t>
            </a:r>
            <a:b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Очень вкусная вода </a:t>
            </a:r>
            <a:b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В ямке от копытца.</a:t>
            </a:r>
            <a:endParaRPr lang="ru-RU" sz="3600" b="1" dirty="0">
              <a:solidFill>
                <a:srgbClr val="74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900113" y="274638"/>
            <a:ext cx="7786687" cy="2001837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У </a:t>
            </a:r>
            <a:r>
              <a:rPr lang="ru-RU" sz="3600" b="1" dirty="0" err="1">
                <a:solidFill>
                  <a:srgbClr val="740000"/>
                </a:solidFill>
                <a:latin typeface="Comic Sans MS" pitchFamily="66" charset="0"/>
              </a:rPr>
              <a:t>Алёнушки-сестрицы</a:t>
            </a: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/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Унесли братишку птицы.</a:t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Высоко они летят,</a:t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Далеко они глядят.</a:t>
            </a:r>
          </a:p>
        </p:txBody>
      </p:sp>
      <p:pic>
        <p:nvPicPr>
          <p:cNvPr id="5" name="Picture 9" descr="C:\Documents and Settings\учитель\Мои документы\Мои рисунки\gusi-lebed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513" y="2781300"/>
            <a:ext cx="4652962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рина\Desktop\сказ.фоны\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5" name="Picture 2" descr="C:\Users\Ирина\Pictures\3a7266d2ec8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80528" y="181313"/>
            <a:ext cx="3096344" cy="38237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20684857">
            <a:off x="3894611" y="722011"/>
            <a:ext cx="1943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/>
                </a:solidFill>
                <a:latin typeface="BetinaScriptExtraCTT" pitchFamily="2" charset="0"/>
              </a:rPr>
              <a:t>БОЛОТО</a:t>
            </a:r>
            <a:endParaRPr lang="ru-RU" sz="3200" b="1" dirty="0">
              <a:solidFill>
                <a:schemeClr val="accent3"/>
              </a:solidFill>
              <a:latin typeface="BetinaScriptExtraCT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1113434">
            <a:off x="5977269" y="171236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BetinaScriptExtraCTT" pitchFamily="2" charset="0"/>
              </a:rPr>
              <a:t>ЛЕС</a:t>
            </a:r>
            <a:endParaRPr lang="ru-RU" sz="2800" b="1" dirty="0">
              <a:latin typeface="BetinaScriptExtraCTT" pitchFamily="2" charset="0"/>
            </a:endParaRPr>
          </a:p>
        </p:txBody>
      </p:sp>
      <p:pic>
        <p:nvPicPr>
          <p:cNvPr id="8" name="Picture 2" descr="C:\Users\Ирина\Desktop\Рисунок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3214686"/>
            <a:ext cx="1733550" cy="2543175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утешествие по рнс\2015-01-25_10514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1571612"/>
            <a:ext cx="1864532" cy="73118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2098" name="Picture 2" descr="http://img0.liveinternet.ru/images/attach/c/0/34/220/34220197_And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78470" cy="6858000"/>
          </a:xfrm>
          <a:prstGeom prst="rect">
            <a:avLst/>
          </a:prstGeom>
          <a:noFill/>
        </p:spPr>
      </p:pic>
      <p:pic>
        <p:nvPicPr>
          <p:cNvPr id="6" name="Picture 4" descr="C:\Users\Ирина\Desktop\Рисунок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B5E51D"/>
              </a:clrFrom>
              <a:clrTo>
                <a:srgbClr val="B5E51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278437"/>
            <a:ext cx="3722687" cy="15795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0"/>
            <a:ext cx="7543800" cy="4071966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Миша по лесу идёт,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Короб на спине несёт – 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Пироги для бабы с дедом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Внучка Маша напекла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Несговорчивого Мишу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Вокруг пальца обвела!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mediasubs.ru/group/uploads/s-/s-detmi-i-dlya-detej/image2/ODBlZGQ3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929066"/>
            <a:ext cx="4572032" cy="29289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7543800" cy="4525963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У всех жёнушки как жёны,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У него – лягушка,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Но в итоге будет рад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Этому Ванюша.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s4.live4fun.ru/pictures/s2img_7120701_8963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928934"/>
            <a:ext cx="5572164" cy="3714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543800" cy="4525963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Ах ты, Петя-простота,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Сплоховал немножко: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Не послушался кота,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Выглянул в окошко.</a:t>
            </a:r>
          </a:p>
          <a:p>
            <a:endParaRPr lang="ru-RU" dirty="0"/>
          </a:p>
        </p:txBody>
      </p:sp>
      <p:pic>
        <p:nvPicPr>
          <p:cNvPr id="3074" name="Picture 2" descr="http://img-fotki.yandex.ru/get/5407/g-pestowa.14/0_73829_2ca65a1a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2857496"/>
            <a:ext cx="4714908" cy="38160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85728"/>
            <a:ext cx="7543800" cy="4525963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Мышка дом себе нашла,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Мышка добрая была: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В доме том в конце концов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Стало множество жильцов.</a:t>
            </a:r>
          </a:p>
          <a:p>
            <a:endParaRPr lang="ru-RU" dirty="0"/>
          </a:p>
        </p:txBody>
      </p:sp>
      <p:pic>
        <p:nvPicPr>
          <p:cNvPr id="4098" name="Picture 2" descr="http://www.fun4child.ru/uploads/posts/2010-04/1271845006_terem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000372"/>
            <a:ext cx="5929354" cy="36242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14290"/>
            <a:ext cx="7543800" cy="4525963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Колотил да колотил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По тарелке носом,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Ничего не проглотил</a:t>
            </a:r>
            <a:endParaRPr lang="en-US" sz="3600" b="1" dirty="0" smtClean="0">
              <a:solidFill>
                <a:srgbClr val="74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40000"/>
                </a:solidFill>
                <a:latin typeface="Comic Sans MS" pitchFamily="66" charset="0"/>
              </a:rPr>
              <a:t>И остался с носом.</a:t>
            </a:r>
          </a:p>
          <a:p>
            <a:endParaRPr lang="ru-RU" dirty="0"/>
          </a:p>
        </p:txBody>
      </p:sp>
      <p:pic>
        <p:nvPicPr>
          <p:cNvPr id="5122" name="Picture 2" descr="http://dreamworlds.ru/uploads/posts/2009-11/1257992707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875534"/>
            <a:ext cx="5500726" cy="37395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 descr="Картинка 2 из 8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1023897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4509120"/>
            <a:ext cx="16561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dventure" pitchFamily="2" charset="0"/>
              </a:rPr>
              <a:t>Здесь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Adventure" pitchFamily="2" charset="0"/>
              </a:rPr>
              <a:t>живут </a:t>
            </a:r>
          </a:p>
          <a:p>
            <a:pPr algn="ctr"/>
            <a:endParaRPr lang="ru-RU" sz="100" b="1" dirty="0" smtClean="0">
              <a:solidFill>
                <a:srgbClr val="FF0000"/>
              </a:solidFill>
              <a:latin typeface="Adventure" pitchFamily="2" charset="0"/>
            </a:endParaRPr>
          </a:p>
          <a:p>
            <a:pPr algn="ctr"/>
            <a:endParaRPr lang="ru-RU" sz="100" b="1" dirty="0" smtClean="0">
              <a:solidFill>
                <a:srgbClr val="FF0000"/>
              </a:solidFill>
              <a:latin typeface="Adventure" pitchFamily="2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Adventure" pitchFamily="2" charset="0"/>
              </a:rPr>
              <a:t>сказки</a:t>
            </a:r>
            <a:endParaRPr lang="ru-RU" b="1" dirty="0">
              <a:solidFill>
                <a:srgbClr val="FF0000"/>
              </a:solidFill>
              <a:latin typeface="Adventure" pitchFamily="2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ина\Desktop\Рисунок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7825" y="90488"/>
            <a:ext cx="5848350" cy="6677025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059832" y="908720"/>
            <a:ext cx="0" cy="43204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563888" y="1340768"/>
            <a:ext cx="0" cy="122413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436096" y="2564904"/>
            <a:ext cx="0" cy="136815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436096" y="4437112"/>
            <a:ext cx="0" cy="57606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940152" y="3933056"/>
            <a:ext cx="0" cy="50405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059832" y="1340768"/>
            <a:ext cx="50405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563888" y="2564904"/>
            <a:ext cx="187220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5436096" y="3933056"/>
            <a:ext cx="50405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5436096" y="4437112"/>
            <a:ext cx="50405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4" descr="C:\Users\Ирина\Desktop\Рисунок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B5E51D"/>
              </a:clrFrom>
              <a:clrTo>
                <a:srgbClr val="B5E51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0"/>
            <a:ext cx="2088232" cy="886052"/>
          </a:xfrm>
          <a:prstGeom prst="rect">
            <a:avLst/>
          </a:prstGeom>
          <a:noFill/>
        </p:spPr>
      </p:pic>
      <p:pic>
        <p:nvPicPr>
          <p:cNvPr id="4100" name="Picture 4" descr="http://t0.gstatic.com/images?q=tbn:ANd9GcRxQJF3tqKcVyvAsSmd44dwdjCHNZI08bZm007pXfifNzcv-X5h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5085184"/>
            <a:ext cx="1106141" cy="15567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путешествие по рнс\2015-01-25_1412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путешествие по рнс\390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8" y="1268760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779912" y="1268760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1268760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355976" y="1268760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508104" y="1268760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084168" y="1268760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660232" y="1268760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236296" y="1268760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203848" y="1844824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3203848" y="2420888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3203848" y="692696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355976" y="692696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4355976" y="2996952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4355976" y="2420888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4355976" y="1844824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4355976" y="5301208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4355976" y="5877272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4355976" y="4725144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4355976" y="4149080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4355976" y="3573016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6660232" y="1844824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6660232" y="4725144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6660232" y="4149080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6660232" y="3573016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28" name="TextBox 27"/>
          <p:cNvSpPr txBox="1"/>
          <p:nvPr/>
        </p:nvSpPr>
        <p:spPr>
          <a:xfrm>
            <a:off x="6660232" y="2996952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6660232" y="2420888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899592" y="5301208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31" name="TextBox 30"/>
          <p:cNvSpPr txBox="1"/>
          <p:nvPr/>
        </p:nvSpPr>
        <p:spPr>
          <a:xfrm>
            <a:off x="1475656" y="5301208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32" name="TextBox 31"/>
          <p:cNvSpPr txBox="1"/>
          <p:nvPr/>
        </p:nvSpPr>
        <p:spPr>
          <a:xfrm>
            <a:off x="2051720" y="5301208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33" name="TextBox 32"/>
          <p:cNvSpPr txBox="1"/>
          <p:nvPr/>
        </p:nvSpPr>
        <p:spPr>
          <a:xfrm>
            <a:off x="2627784" y="5301208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34" name="TextBox 33"/>
          <p:cNvSpPr txBox="1"/>
          <p:nvPr/>
        </p:nvSpPr>
        <p:spPr>
          <a:xfrm>
            <a:off x="3203848" y="5301208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3779912" y="5301208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36" name="TextBox 35"/>
          <p:cNvSpPr txBox="1"/>
          <p:nvPr/>
        </p:nvSpPr>
        <p:spPr>
          <a:xfrm>
            <a:off x="5508104" y="2996952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37" name="TextBox 36"/>
          <p:cNvSpPr txBox="1"/>
          <p:nvPr/>
        </p:nvSpPr>
        <p:spPr>
          <a:xfrm>
            <a:off x="6084168" y="2996952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38" name="TextBox 37"/>
          <p:cNvSpPr txBox="1"/>
          <p:nvPr/>
        </p:nvSpPr>
        <p:spPr>
          <a:xfrm>
            <a:off x="7236296" y="2996952"/>
            <a:ext cx="57606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39" name="TextBox 38"/>
          <p:cNvSpPr txBox="1"/>
          <p:nvPr/>
        </p:nvSpPr>
        <p:spPr>
          <a:xfrm>
            <a:off x="2771800" y="134076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75856" y="26064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27984" y="26064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732240" y="76470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76056" y="306896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9552" y="537321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275856" y="126876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308304" y="126876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51920" y="126876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427984" y="126876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04048" y="126876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126876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84168" y="126876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Ш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32240" y="126876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275856" y="242088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32240" y="472514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203848" y="184482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Ш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275856" y="69269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427984" y="69269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71600" y="53012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732240" y="184482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156176" y="299695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47664" y="53012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99792" y="53012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427984" y="53012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427984" y="414908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427984" y="184482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427984" y="242088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427984" y="299695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427984" y="357301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Ж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427984" y="472514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427984" y="587727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851920" y="53012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308304" y="299695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123728" y="53012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75856" y="53012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З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580112" y="299695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732240" y="299695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732240" y="242088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З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32240" y="357301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732240" y="414908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сказ.фоны\25d3591148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52536" y="-457200"/>
            <a:ext cx="9753600" cy="7315200"/>
          </a:xfrm>
          <a:prstGeom prst="rect">
            <a:avLst/>
          </a:prstGeom>
          <a:noFill/>
        </p:spPr>
      </p:pic>
      <p:pic>
        <p:nvPicPr>
          <p:cNvPr id="145410" name="Picture 2" descr="http://heroesportal.net/files/information/32/01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052736"/>
            <a:ext cx="2857500" cy="4286250"/>
          </a:xfrm>
          <a:prstGeom prst="rect">
            <a:avLst/>
          </a:prstGeom>
          <a:noFill/>
        </p:spPr>
      </p:pic>
      <p:pic>
        <p:nvPicPr>
          <p:cNvPr id="5" name="Picture 2" descr="C:\Users\Ирина\Pictures\3a7266d2ec8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932040" y="692696"/>
            <a:ext cx="3888432" cy="47129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9026" name="Picture 2" descr="C:\Users\Ирина\Desktop\сказ.фоны\25d3591148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1026" name="Picture 2" descr="C:\Users\Ирина\Pictures\3a7266d2ec8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764704"/>
            <a:ext cx="3816424" cy="47129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1628800"/>
            <a:ext cx="7200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3059832" y="1628800"/>
            <a:ext cx="8640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</a:p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5976" y="1628800"/>
            <a:ext cx="7200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</a:p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8104" y="1628800"/>
            <a:ext cx="5760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60232" y="1628800"/>
            <a:ext cx="6480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40352" y="1628800"/>
            <a:ext cx="8640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50867E-6 L -0.26771 0.312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50867E-6 L 0.08663 0.312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50867E-6 L -0.35035 0.3128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50867E-6 L 0.11823 0.3128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50867E-6 L -0.04722 0.3128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4.50867E-6 L -0.21267 0.3128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рина\Desktop\сказ.фоны\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5" name="Picture 2" descr="C:\Users\Ирина\Pictures\3a7266d2ec8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80528" y="181313"/>
            <a:ext cx="3096344" cy="38237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20684857">
            <a:off x="3894611" y="722011"/>
            <a:ext cx="19434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/>
                </a:solidFill>
                <a:latin typeface="BetinaScriptExtraCTT" pitchFamily="2" charset="0"/>
              </a:rPr>
              <a:t>БОЛОТО</a:t>
            </a:r>
            <a:endParaRPr lang="ru-RU" sz="3200" b="1" dirty="0">
              <a:solidFill>
                <a:schemeClr val="accent3"/>
              </a:solidFill>
              <a:latin typeface="BetinaScriptExtraCT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1113434">
            <a:off x="5977269" y="171236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BetinaScriptExtraCTT" pitchFamily="2" charset="0"/>
              </a:rPr>
              <a:t>ЛЕС</a:t>
            </a:r>
            <a:endParaRPr lang="ru-RU" sz="2800" b="1" dirty="0">
              <a:latin typeface="BetinaScriptExtraCTT" pitchFamily="2" charset="0"/>
            </a:endParaRPr>
          </a:p>
        </p:txBody>
      </p:sp>
      <p:pic>
        <p:nvPicPr>
          <p:cNvPr id="8" name="Picture 2" descr="C:\Users\Ирина\Desktop\Рисунок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3214686"/>
            <a:ext cx="1733550" cy="25431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auto">
          <a:xfrm>
            <a:off x="900113" y="188913"/>
            <a:ext cx="799306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Возле леса, на опушке,</a:t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Трое их живет в избушке.</a:t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Там три стула и три кружки,</a:t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Три кроватки, три подушки.</a:t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Угадайте без подсказки,</a:t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Кто герои этой сказки?</a:t>
            </a:r>
          </a:p>
        </p:txBody>
      </p:sp>
      <p:pic>
        <p:nvPicPr>
          <p:cNvPr id="5" name="Picture 9" descr="C:\Documents and Settings\учитель\Мои документы\Мои рисунки\fdb5c442e2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413" y="3573463"/>
            <a:ext cx="42862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auto">
          <a:xfrm>
            <a:off x="1907704" y="548680"/>
            <a:ext cx="604867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Ждали маму с молоком,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А пустили волка в дом.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Кем же были эти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Маленькие дети?</a:t>
            </a:r>
          </a:p>
        </p:txBody>
      </p:sp>
      <p:pic>
        <p:nvPicPr>
          <p:cNvPr id="5" name="Picture 6" descr="C:\Documents and Settings\учитель\Мои документы\Мои рисунки\1267009523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3212976"/>
            <a:ext cx="4630738" cy="334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1357290" y="357166"/>
            <a:ext cx="70294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Бабка, старый дед и внучка, </a:t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Мышка, кот, собака Жучка -</a:t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Вместе все меня смогли</a:t>
            </a:r>
            <a:b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Вытянуть из-под земли.</a:t>
            </a:r>
          </a:p>
        </p:txBody>
      </p:sp>
      <p:pic>
        <p:nvPicPr>
          <p:cNvPr id="17410" name="Picture 2" descr="http://ped-kopilka.ru/upload/blogs/1_8f9abbbefb571c29eba2b661d3257d90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143248"/>
            <a:ext cx="5953125" cy="32099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1428728" y="357166"/>
            <a:ext cx="681511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Перед волком не дрожал,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От медведя убежал,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А лисице на зубок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740000"/>
                </a:solidFill>
                <a:latin typeface="Comic Sans MS" pitchFamily="66" charset="0"/>
              </a:rPr>
              <a:t>Всё ж попался … </a:t>
            </a:r>
          </a:p>
        </p:txBody>
      </p:sp>
      <p:pic>
        <p:nvPicPr>
          <p:cNvPr id="16386" name="Picture 2" descr="http://ped-kopilka.ru/upload/blogs/1_c9e3f304c3749117250150bddb9b87f6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714620"/>
            <a:ext cx="5572164" cy="3714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4onlin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FederationBold"/>
        <a:ea typeface=""/>
        <a:cs typeface=""/>
      </a:majorFont>
      <a:minorFont>
        <a:latin typeface="FederationBol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Тема Office">
  <a:themeElements>
    <a:clrScheme name="Office Theme 13">
      <a:dk1>
        <a:srgbClr val="000000"/>
      </a:dk1>
      <a:lt1>
        <a:srgbClr val="E1F3BC"/>
      </a:lt1>
      <a:dk2>
        <a:srgbClr val="078F48"/>
      </a:dk2>
      <a:lt2>
        <a:srgbClr val="969696"/>
      </a:lt2>
      <a:accent1>
        <a:srgbClr val="7BD163"/>
      </a:accent1>
      <a:accent2>
        <a:srgbClr val="8EC4F9"/>
      </a:accent2>
      <a:accent3>
        <a:srgbClr val="EEF8DA"/>
      </a:accent3>
      <a:accent4>
        <a:srgbClr val="000000"/>
      </a:accent4>
      <a:accent5>
        <a:srgbClr val="BFE5B7"/>
      </a:accent5>
      <a:accent6>
        <a:srgbClr val="80B1E2"/>
      </a:accent6>
      <a:hlink>
        <a:srgbClr val="779AB6"/>
      </a:hlink>
      <a:folHlink>
        <a:srgbClr val="107D4B"/>
      </a:folHlink>
    </a:clrScheme>
    <a:fontScheme name="Тема Office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E1F3BC"/>
        </a:lt1>
        <a:dk2>
          <a:srgbClr val="078F48"/>
        </a:dk2>
        <a:lt2>
          <a:srgbClr val="969696"/>
        </a:lt2>
        <a:accent1>
          <a:srgbClr val="7BD163"/>
        </a:accent1>
        <a:accent2>
          <a:srgbClr val="8EC4F9"/>
        </a:accent2>
        <a:accent3>
          <a:srgbClr val="EEF8DA"/>
        </a:accent3>
        <a:accent4>
          <a:srgbClr val="000000"/>
        </a:accent4>
        <a:accent5>
          <a:srgbClr val="BFE5B7"/>
        </a:accent5>
        <a:accent6>
          <a:srgbClr val="80B1E2"/>
        </a:accent6>
        <a:hlink>
          <a:srgbClr val="779AB6"/>
        </a:hlink>
        <a:folHlink>
          <a:srgbClr val="107D4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Federation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2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39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FederationBold"/>
        <a:ea typeface=""/>
        <a:cs typeface=""/>
      </a:majorFont>
      <a:minorFont>
        <a:latin typeface="FederationBol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Federation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BoxedArt_Online</Template>
  <TotalTime>1028</TotalTime>
  <Words>204</Words>
  <Application>Microsoft Office PowerPoint</Application>
  <PresentationFormat>Экран (4:3)</PresentationFormat>
  <Paragraphs>98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24</vt:i4>
      </vt:variant>
    </vt:vector>
  </HeadingPairs>
  <TitlesOfParts>
    <vt:vector size="34" baseType="lpstr">
      <vt:lpstr>14online</vt:lpstr>
      <vt:lpstr>Custom Design</vt:lpstr>
      <vt:lpstr>1_Custom Design</vt:lpstr>
      <vt:lpstr>2_Custom Design</vt:lpstr>
      <vt:lpstr>Тема24</vt:lpstr>
      <vt:lpstr>Тема39</vt:lpstr>
      <vt:lpstr>3_Custom Design</vt:lpstr>
      <vt:lpstr>4_Custom Design</vt:lpstr>
      <vt:lpstr>5_Custom Design</vt:lpstr>
      <vt:lpstr>Тема Office</vt:lpstr>
      <vt:lpstr>Путешествие по русским народным сказкам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ADMIN</cp:lastModifiedBy>
  <cp:revision>99</cp:revision>
  <dcterms:created xsi:type="dcterms:W3CDTF">2012-03-19T16:08:23Z</dcterms:created>
  <dcterms:modified xsi:type="dcterms:W3CDTF">2018-09-09T04:41:15Z</dcterms:modified>
</cp:coreProperties>
</file>