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7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706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6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89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21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55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222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96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2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8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6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2F821-E4B8-4C6F-BEE6-390B61CF0D99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ED827-48B6-415A-9B16-F1E58039B2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63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114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32567" y="1871330"/>
            <a:ext cx="7804297" cy="21690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A&amp;S Porkchop Primitive Cyrillic" panose="020B0803050302020204" pitchFamily="34" charset="0"/>
              </a:rPr>
              <a:t>Рисуем с  детьми пальчиками</a:t>
            </a:r>
            <a:endParaRPr lang="ru-RU" sz="6000" dirty="0">
              <a:solidFill>
                <a:srgbClr val="7030A0"/>
              </a:solidFill>
              <a:latin typeface="A&amp;S Porkchop Primitive Cyrillic" panose="020B08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55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114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02"/>
          <a:stretch/>
        </p:blipFill>
        <p:spPr>
          <a:xfrm>
            <a:off x="233915" y="637953"/>
            <a:ext cx="5960202" cy="31578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8" r="7639"/>
          <a:stretch/>
        </p:blipFill>
        <p:spPr>
          <a:xfrm>
            <a:off x="5571460" y="2984429"/>
            <a:ext cx="6178515" cy="352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82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114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843"/>
          <a:stretch/>
        </p:blipFill>
        <p:spPr>
          <a:xfrm>
            <a:off x="127591" y="332047"/>
            <a:ext cx="7221869" cy="41017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219" y="3543080"/>
            <a:ext cx="6638081" cy="305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52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A&amp;S Porkchop Primitive Cyrillic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2023-12-17T19:35:01Z</dcterms:created>
  <dcterms:modified xsi:type="dcterms:W3CDTF">2023-12-17T19:41:20Z</dcterms:modified>
</cp:coreProperties>
</file>