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0" d="100"/>
          <a:sy n="80" d="100"/>
        </p:scale>
        <p:origin x="-15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g7cbe3c52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learningapps.org/watch?v=pwd3eio7t23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2282" y="1916832"/>
            <a:ext cx="346171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520" y="692696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«Учение всегда было и остается трудом, но трудом, полным мысли»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(К.Д. Ушинский)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276872"/>
            <a:ext cx="3425563" cy="3280273"/>
          </a:xfrm>
          <a:prstGeom prst="rect">
            <a:avLst/>
          </a:prstGeom>
          <a:noFill/>
        </p:spPr>
      </p:pic>
      <p:pic>
        <p:nvPicPr>
          <p:cNvPr id="7" name="Рисунок 6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2276872"/>
            <a:ext cx="36004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59832" y="54868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2282" y="1916832"/>
            <a:ext cx="346171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520" y="692696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«Учение всегда было и остается трудом, но трудом, полным мысли»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(К.Д. Ушинский)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t="3471" b="52494"/>
          <a:stretch>
            <a:fillRect/>
          </a:stretch>
        </p:blipFill>
        <p:spPr bwMode="auto">
          <a:xfrm>
            <a:off x="2267744" y="1196752"/>
            <a:ext cx="45365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 t="55098"/>
          <a:stretch>
            <a:fillRect/>
          </a:stretch>
        </p:blipFill>
        <p:spPr bwMode="auto">
          <a:xfrm>
            <a:off x="2267744" y="3789040"/>
            <a:ext cx="45365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87824" y="4046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3284984"/>
            <a:ext cx="792088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кг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5733256"/>
            <a:ext cx="792088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кг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126876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1484784"/>
            <a:ext cx="2392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сантиметр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5013176"/>
            <a:ext cx="13733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масса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3933056"/>
            <a:ext cx="25330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килограмм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3429000"/>
            <a:ext cx="11985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литр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772816"/>
            <a:ext cx="4337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асса  -  килограмм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3068960"/>
            <a:ext cx="4264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лина  -  сантиметр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293096"/>
            <a:ext cx="20449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литр  -  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12776"/>
            <a:ext cx="15081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412776"/>
            <a:ext cx="1404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Литр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08920"/>
            <a:ext cx="34511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Цель: узнать, 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2708920"/>
            <a:ext cx="3644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то такое литр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20688"/>
            <a:ext cx="1785232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013176"/>
            <a:ext cx="54843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Познакомиться с единицей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измерения - литр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700808"/>
            <a:ext cx="48187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Узнать, что измеряется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помощью литра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356992"/>
            <a:ext cx="72582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Применить знания, решая задачи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новой единицей измерения - литр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-5.55556E-7 -0.49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1.66667E-6 0.24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0313 0.227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AutoShape 2" descr="https://avatars.mds.yandex.net/i?id=ad8c979903cc8fbeeeef3cfc1b33b031e74d218d-9850117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8784976" cy="627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971600" y="836712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Литр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единица вместимости. В литрах можно измерить вместимость жидкости. В математике слово «литр» принято писать сокращённо: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7469393" cy="252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ogatyr.club/uploads/posts/2023-03/1678374047_bogatyr-club-p-fon-matematika-dlya-doshkolnikov-foni-obo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20688"/>
            <a:ext cx="1785232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772816"/>
            <a:ext cx="54843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Познакомиться с единицей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измерения - литр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3356992"/>
            <a:ext cx="48187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Узнать, что измеряется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помощью литра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4941168"/>
            <a:ext cx="72582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Применить знания, решая задачи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новой единицей измерения - литр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151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2023-11-11T06:03:06Z</dcterms:modified>
</cp:coreProperties>
</file>