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61" r:id="rId4"/>
    <p:sldId id="263" r:id="rId5"/>
    <p:sldId id="260" r:id="rId6"/>
    <p:sldId id="271" r:id="rId7"/>
    <p:sldId id="275" r:id="rId8"/>
    <p:sldId id="268" r:id="rId9"/>
    <p:sldId id="265" r:id="rId10"/>
    <p:sldId id="266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0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02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35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682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9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376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65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8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05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2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4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5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9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6A446-0BF5-4C1F-B25A-35A369619E27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476F0-B5D1-4107-B2DA-3987A40BD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4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76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2243" y="1730816"/>
            <a:ext cx="11527515" cy="34163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Презентация</a:t>
            </a:r>
          </a:p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effectLst/>
              </a:rPr>
              <a:t>«Формирование основ безопасности 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ж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effectLst/>
              </a:rPr>
              <a:t>изнедеятельности у детей</a:t>
            </a:r>
          </a:p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effectLst/>
              </a:rPr>
              <a:t> дошкольного возраста»</a:t>
            </a:r>
          </a:p>
        </p:txBody>
      </p:sp>
    </p:spTree>
    <p:extLst>
      <p:ext uri="{BB962C8B-B14F-4D97-AF65-F5344CB8AC3E}">
        <p14:creationId xmlns:p14="http://schemas.microsoft.com/office/powerpoint/2010/main" val="1747509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77" y="1797460"/>
            <a:ext cx="3680690" cy="32630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4535" y="1797460"/>
            <a:ext cx="3647809" cy="32630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686" y="2960849"/>
            <a:ext cx="1682628" cy="20996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3725" y="356513"/>
            <a:ext cx="9539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дорожного движения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5123" y="5251383"/>
            <a:ext cx="34761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Если транспорта нет,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Будь внимательней вдвойне!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По обочине иди,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Во все стороны гляди!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45550" y="5251383"/>
            <a:ext cx="36478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Никогда не забывай: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На дороге -  не играй!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Здесь опасно зазеваться!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Здесь не место баловаться!</a:t>
            </a:r>
          </a:p>
        </p:txBody>
      </p:sp>
    </p:spTree>
    <p:extLst>
      <p:ext uri="{BB962C8B-B14F-4D97-AF65-F5344CB8AC3E}">
        <p14:creationId xmlns:p14="http://schemas.microsoft.com/office/powerpoint/2010/main" val="60162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069" y="2582990"/>
            <a:ext cx="3467862" cy="32784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89809" y="1586421"/>
            <a:ext cx="9521536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 lIns="91440" tIns="45720" rIns="91440" bIns="45720">
            <a:prstTxWarp prst="textArchUp">
              <a:avLst>
                <a:gd name="adj" fmla="val 10856694"/>
              </a:avLst>
            </a:prstTxWarp>
            <a:spAutoFit/>
            <a:sp3d extrusionH="57150">
              <a:bevelT w="38100" h="38100" prst="convex"/>
            </a:sp3d>
          </a:bodyPr>
          <a:lstStyle/>
          <a:p>
            <a:pPr algn="ctr"/>
            <a:r>
              <a:rPr lang="ru-RU" sz="7200" b="1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 !</a:t>
            </a:r>
            <a:endParaRPr lang="ru-RU" sz="7200" b="1" cap="none" spc="0" dirty="0">
              <a:ln w="66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603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72" y="1168805"/>
            <a:ext cx="3598603" cy="34541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831" y="1168806"/>
            <a:ext cx="3634652" cy="36114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774" y="2992205"/>
            <a:ext cx="3925178" cy="37235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284" y="1505253"/>
            <a:ext cx="1114425" cy="13906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72835" y="121973"/>
            <a:ext cx="993370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48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личной безопасности</a:t>
            </a:r>
            <a:endParaRPr lang="ru-RU" sz="48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603" y="4741446"/>
            <a:ext cx="2674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открывай дверь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 знакомым людям!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71142" y="2449073"/>
            <a:ext cx="3137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4A0DC3"/>
                </a:solidFill>
              </a:rPr>
              <a:t>Мой руки перед едой 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04899" y="4853987"/>
            <a:ext cx="344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бери в руки колющие и режущие предметы!</a:t>
            </a:r>
          </a:p>
        </p:txBody>
      </p:sp>
    </p:spTree>
    <p:extLst>
      <p:ext uri="{BB962C8B-B14F-4D97-AF65-F5344CB8AC3E}">
        <p14:creationId xmlns:p14="http://schemas.microsoft.com/office/powerpoint/2010/main" val="41099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900" y="4843289"/>
            <a:ext cx="1507148" cy="18807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6" y="869663"/>
            <a:ext cx="3969796" cy="3600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5194" y="869663"/>
            <a:ext cx="3987800" cy="3819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066" y="2664824"/>
            <a:ext cx="3994121" cy="3976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5369" y="4688898"/>
            <a:ext cx="3601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Будь осторожен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с горячими жидкостями!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4569" y="1842867"/>
            <a:ext cx="3305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Обязательно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закрывайте воду!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08902" y="4815153"/>
            <a:ext cx="2403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трогай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таблетки!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97781" y="-80014"/>
            <a:ext cx="9382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личной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468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7" y="975665"/>
            <a:ext cx="2943527" cy="2923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1932" y="3681884"/>
            <a:ext cx="2999509" cy="2994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849" y="975665"/>
            <a:ext cx="3048000" cy="3034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125" y="3681884"/>
            <a:ext cx="3005039" cy="29943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5041" y="118410"/>
            <a:ext cx="1527722" cy="17145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82835" y="4246559"/>
            <a:ext cx="2171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трогай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чужие вещи!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33020" y="2808270"/>
            <a:ext cx="2240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дразни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собак 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44978" y="2808270"/>
            <a:ext cx="2480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играй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на стройке!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4703" y="4166844"/>
            <a:ext cx="2532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сиди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на подоконнике!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10491" y="-35638"/>
            <a:ext cx="98816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личной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5142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96" y="1021950"/>
            <a:ext cx="4131214" cy="2767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626" y="1021950"/>
            <a:ext cx="3816277" cy="28668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327" y="3472015"/>
            <a:ext cx="4330817" cy="3244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3466" y="5144951"/>
            <a:ext cx="1114425" cy="13906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4376" y="13822"/>
            <a:ext cx="10243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пожарной безопасности</a:t>
            </a:r>
            <a:endParaRPr lang="ru-RU" sz="5400" b="1" cap="none" spc="0" dirty="0">
              <a:ln w="66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855" y="4091329"/>
            <a:ext cx="3138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играй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со спичками!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005490" y="4117001"/>
            <a:ext cx="236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оставляй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утюг включенным!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40915" y="2405642"/>
            <a:ext cx="3425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4A0DC3"/>
                </a:solidFill>
              </a:rPr>
              <a:t>Не используй не исправные</a:t>
            </a:r>
          </a:p>
          <a:p>
            <a:r>
              <a:rPr lang="ru-RU" sz="2000" b="1" dirty="0">
                <a:solidFill>
                  <a:srgbClr val="4A0DC3"/>
                </a:solidFill>
              </a:rPr>
              <a:t>гирлянды, бытовую технику!</a:t>
            </a:r>
          </a:p>
        </p:txBody>
      </p:sp>
    </p:spTree>
    <p:extLst>
      <p:ext uri="{BB962C8B-B14F-4D97-AF65-F5344CB8AC3E}">
        <p14:creationId xmlns:p14="http://schemas.microsoft.com/office/powerpoint/2010/main" val="554102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2850" y="965172"/>
            <a:ext cx="4419090" cy="30085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59" y="965172"/>
            <a:ext cx="4285741" cy="3212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4341" y="4973709"/>
            <a:ext cx="1259009" cy="15710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729" y="3663702"/>
            <a:ext cx="4066541" cy="31417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1445" y="4611637"/>
            <a:ext cx="3009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Береги природу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от пожара!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01650" y="4265823"/>
            <a:ext cx="2961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Петарды –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опасные игрушки 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66925" y="2130433"/>
            <a:ext cx="33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Не играй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с розетками,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электрическими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 и газовыми приборами!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17804" y="-34804"/>
            <a:ext cx="10243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пожарной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391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4059" y="1102338"/>
            <a:ext cx="4743882" cy="55563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6674" y="1578022"/>
            <a:ext cx="1993130" cy="28217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4472" y="4919930"/>
            <a:ext cx="1393404" cy="17387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4377" y="0"/>
            <a:ext cx="10243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пожарной безопасности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9470" y="1865505"/>
            <a:ext cx="334585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Огонь и дым со всех сторон,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Нам нужен срочно телефон,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Простые цифры набирай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И адрес точно называй.</a:t>
            </a:r>
          </a:p>
        </p:txBody>
      </p:sp>
    </p:spTree>
    <p:extLst>
      <p:ext uri="{BB962C8B-B14F-4D97-AF65-F5344CB8AC3E}">
        <p14:creationId xmlns:p14="http://schemas.microsoft.com/office/powerpoint/2010/main" val="402432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22" y="439615"/>
            <a:ext cx="9636370" cy="59787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3861" y="4662929"/>
            <a:ext cx="1406769" cy="175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28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568" y="1253704"/>
            <a:ext cx="3690106" cy="3273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436" y="1253705"/>
            <a:ext cx="3691941" cy="3273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858" y="1253705"/>
            <a:ext cx="3722762" cy="32737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3527" y="67207"/>
            <a:ext cx="920691" cy="114889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6659" y="0"/>
            <a:ext cx="9539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Правила дорожного движения</a:t>
            </a:r>
            <a:endParaRPr lang="ru-RU" sz="5400" b="1" cap="none" spc="0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568" y="4877101"/>
            <a:ext cx="3690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Пешеходный переход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От беды убережёт!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Все дороги на пути 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По нему переходи!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36436" y="4877101"/>
            <a:ext cx="36919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Первым делом нужно нам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Посмотреть по сторонам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Слева, справа путь свободен?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Значит, смело переходим!</a:t>
            </a:r>
          </a:p>
          <a:p>
            <a:pPr algn="ctr"/>
            <a:endParaRPr lang="ru-RU" sz="2000" b="1" dirty="0">
              <a:solidFill>
                <a:srgbClr val="4A0DC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15139" y="4877101"/>
            <a:ext cx="367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4A0DC3"/>
                </a:solidFill>
              </a:rPr>
              <a:t>Если транспорт тут и там,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Перейти так сложно нам!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Пусть на помощь к нам придёт</a:t>
            </a:r>
          </a:p>
          <a:p>
            <a:pPr algn="ctr"/>
            <a:r>
              <a:rPr lang="ru-RU" sz="2000" b="1" dirty="0">
                <a:solidFill>
                  <a:srgbClr val="4A0DC3"/>
                </a:solidFill>
              </a:rPr>
              <a:t>Здесь подземный переход!</a:t>
            </a:r>
          </a:p>
        </p:txBody>
      </p:sp>
    </p:spTree>
    <p:extLst>
      <p:ext uri="{BB962C8B-B14F-4D97-AF65-F5344CB8AC3E}">
        <p14:creationId xmlns:p14="http://schemas.microsoft.com/office/powerpoint/2010/main" val="18635353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248</Words>
  <Application>Microsoft Office PowerPoint</Application>
  <PresentationFormat>Широкоэкранный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 Alena</dc:creator>
  <cp:lastModifiedBy>Professional</cp:lastModifiedBy>
  <cp:revision>27</cp:revision>
  <dcterms:created xsi:type="dcterms:W3CDTF">2019-04-02T07:32:40Z</dcterms:created>
  <dcterms:modified xsi:type="dcterms:W3CDTF">2023-03-01T08:59:47Z</dcterms:modified>
</cp:coreProperties>
</file>