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  <p:sldId id="269" r:id="rId14"/>
    <p:sldId id="268" r:id="rId15"/>
    <p:sldId id="276" r:id="rId16"/>
    <p:sldId id="270" r:id="rId17"/>
    <p:sldId id="271" r:id="rId18"/>
    <p:sldId id="279" r:id="rId19"/>
    <p:sldId id="272" r:id="rId20"/>
    <p:sldId id="273" r:id="rId21"/>
    <p:sldId id="274" r:id="rId22"/>
    <p:sldId id="277" r:id="rId23"/>
    <p:sldId id="275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2205F-1B90-4AE7-9EDE-D5303E9F591B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D3615-F5E0-4F61-9867-DE264DC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229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32D4-27D0-449B-8F22-08C383F83F78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A5C1-38CF-44EB-879D-97E418A5A833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D13DE-0BF9-48C8-BC3A-08B85C3E587D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25C0-C635-4F24-A5F3-ED52A2987E3C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F700-BDF7-4231-B206-8B128C57EB42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C3053-FB4D-47CD-9F4F-F1181D54362E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E29C8-3A78-4CED-94AB-8057ED406006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0D806-9422-4FF8-BA79-91E8CC59FE25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1D84-D3E6-4B04-9369-C68500A396D3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9AB8F-0295-48CF-A94D-2DD1FD5ADAEA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9A7D-F5C3-4440-BA4C-31138FDBE673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DF011-596C-4D7A-A5D3-9F8F44116C5F}" type="datetime1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1628800"/>
            <a:ext cx="6984776" cy="2304256"/>
          </a:xfrm>
        </p:spPr>
        <p:txBody>
          <a:bodyPr>
            <a:normAutofit/>
          </a:bodyPr>
          <a:lstStyle/>
          <a:p>
            <a:pPr indent="171450"/>
            <a:r>
              <a:rPr lang="ru-RU" sz="1800" b="1" dirty="0" smtClean="0">
                <a:latin typeface="Times New Roman"/>
                <a:cs typeface="Times New Roman"/>
              </a:rPr>
              <a:t>Консультация для педагогов на тему:</a:t>
            </a:r>
            <a:r>
              <a:rPr lang="ru-RU" sz="2000" b="1" dirty="0">
                <a:latin typeface="Times New Roman"/>
                <a:cs typeface="Times New Roman"/>
              </a:rPr>
              <a:t/>
            </a:r>
            <a:br>
              <a:rPr lang="ru-RU" sz="2000" b="1" dirty="0">
                <a:latin typeface="Times New Roman"/>
                <a:cs typeface="Times New Roman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«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Формирование элементарных математических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  представлений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у дошкольников в различных видах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 детской деятельности»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6016" y="4293096"/>
            <a:ext cx="3827892" cy="187220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Печерина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Наталья Владимировна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(2023г.)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490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5292"/>
            <a:ext cx="8229600" cy="355476"/>
          </a:xfrm>
        </p:spPr>
        <p:txBody>
          <a:bodyPr>
            <a:noAutofit/>
          </a:bodyPr>
          <a:lstStyle/>
          <a:p>
            <a:pPr indent="18034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песенки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стихи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помогают усвоению порядкового и количественного счета.</a:t>
            </a:r>
            <a:r>
              <a:rPr lang="ru-RU" sz="18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/>
          </a:p>
        </p:txBody>
      </p:sp>
      <p:pic>
        <p:nvPicPr>
          <p:cNvPr id="5" name="Содержимое 4" descr="кот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3" y="2712612"/>
            <a:ext cx="2275186" cy="2867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556792"/>
            <a:ext cx="5616624" cy="32548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Раз, два, три, четыре!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(скользящие удары ладонями друг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о друга)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нашем доме кошки жили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(поочередно выдвигают вперед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то одну руку, то другую)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Кошки с мячиком играли,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(соединяют пальцы рук)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Кошки молоко лакали,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(подносят ладошки «блюдца» к лицу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и языком имитируют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лакание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Кошки коготки точили,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(легко царапают колени)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Мышек сереньких ловили.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(хлопок ладошками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короговорки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сороки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85786" y="1643050"/>
            <a:ext cx="4038600" cy="3682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3543296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 сороки – три трещотки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Потеряли по три щетки: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 – сегодня, три – вчера,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 – ещё позавчера.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17638"/>
            <a:ext cx="8229600" cy="4531642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ПОСЛОВИЦЫ С ЦИФРОЙ  1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про Фому, другой про Ерёму.</a:t>
            </a:r>
          </a:p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рубит, а другой в дудку трубит.</a:t>
            </a:r>
          </a:p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Одно сегодня лучше двух завтра.</a:t>
            </a:r>
          </a:p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блин и то пополам ломай.</a:t>
            </a:r>
          </a:p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ум хорошо, а два – лучше.</a:t>
            </a:r>
          </a:p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гусь травы не вытопчет.</a:t>
            </a:r>
          </a:p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вор – всему миру разорение.</a:t>
            </a:r>
          </a:p>
          <a:p>
            <a:pPr algn="ctr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Одно зерно горсть даёт.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 голова хорошо, а две лучше.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пушка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2071678"/>
            <a:ext cx="3395658" cy="3395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2276872"/>
            <a:ext cx="3829048" cy="3849291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горе-горушке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Стоят две старушки,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охнут,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Люди глохнут. 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Пушки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 в стихах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60"/>
            <a:ext cx="7872410" cy="4525963"/>
          </a:xfrm>
        </p:spPr>
        <p:txBody>
          <a:bodyPr>
            <a:normAutofit fontScale="25000" lnSpcReduction="20000"/>
          </a:bodyPr>
          <a:lstStyle/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1.” Шесть веселых медвежат 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За малиной в лес спешат. 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Но один малыш устал –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От товарищей отстал.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 теперь ответ найди,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Сколько мишек впереди?</a:t>
            </a:r>
          </a:p>
          <a:p>
            <a:pPr algn="ctr" fontAlgn="ctr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2.” Карандаш один у Миши, 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Карандаш один у Гриши.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Сколько же карандашей У обоих малышей?</a:t>
            </a:r>
          </a:p>
          <a:p>
            <a:pPr algn="ctr" fontAlgn="ctr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3.” На поляне у дубка 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Еж увидел два грибка.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 подальше, у осин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Он нашел еще один. 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Кто ответить нам готов, </a:t>
            </a:r>
          </a:p>
          <a:p>
            <a:pPr algn="ctr" font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Сколько еж нашел грибов?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728192"/>
          </a:xfrm>
        </p:spPr>
        <p:txBody>
          <a:bodyPr>
            <a:normAutofit fontScale="90000"/>
          </a:bodyPr>
          <a:lstStyle/>
          <a:p>
            <a:pPr marL="342900" lvl="0" indent="180340">
              <a:spcBef>
                <a:spcPct val="20000"/>
              </a:spcBef>
            </a:pPr>
            <a:r>
              <a:rPr lang="ru-RU" sz="4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Величина» и </a:t>
            </a:r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«Ориентировка во времени</a:t>
            </a: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Для ознакомления </a:t>
            </a: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 такими величинами, как длина, высота, масса, можно предложить детям загадки:</a:t>
            </a:r>
            <a:r>
              <a:rPr lang="ru-RU" sz="3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ru-RU" sz="3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>
            <a:normAutofit fontScale="92500" lnSpcReduction="10000"/>
          </a:bodyPr>
          <a:lstStyle/>
          <a:p>
            <a:pPr indent="180340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Кто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становится выше, когда садится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(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Собака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indent="180340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Сама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короткая, а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хвост длинен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indent="0"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(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Иголка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 ниткой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indent="180340"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 становится легче, когда его надувают?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(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Воздушный шар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indent="180340"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кого рога длиннее хвоста?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козы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594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Ориентировка во времени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17638"/>
            <a:ext cx="6715172" cy="369728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Вот неделька, в ней семь дней.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Поскорей знакомься с ней.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Первый день по всем неделькам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Назовется ПОНЕДЕЛЬНИК.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ВТОРНИК — это день второй,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Он стоит перед средой.</a:t>
            </a:r>
          </a:p>
          <a:p>
            <a:pPr algn="ctr">
              <a:buNone/>
            </a:pP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Серединочка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СРЕДА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Третьим днем всегда была.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 ЧЕТВЕРГ, четвертый день,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Шапку носит набекрень.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Пятый – ПЯТНИЦА — сестрица,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Очень модная девица.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 в СУББОТУ, день шестой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Отдыхаем всей гурьбой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 последний, ВОСКРЕСЕНЬЕ, 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Назначаем днем веселья.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931224" cy="364902"/>
          </a:xfrm>
        </p:spPr>
        <p:txBody>
          <a:bodyPr>
            <a:normAutofit fontScale="90000"/>
          </a:bodyPr>
          <a:lstStyle/>
          <a:p>
            <a:pPr indent="180340"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запоминания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последовательности месяцев в году, дней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недели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т.д. можно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следующие стихи и загадки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3" y="1988839"/>
            <a:ext cx="3528391" cy="389442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понедельник я стирала,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Пол во вторник подметала.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среду я пекла калач,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Весь четверг искала мяч,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Чашки в пятницу помыла,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в субботу торт купила.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Всех подружек в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воскресенье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Позвала на день рождения.</a:t>
            </a:r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2852936"/>
            <a:ext cx="3600400" cy="303032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Стоит дуб. 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дубу двенадцать гнёзд, 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каждом гнезде по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четыре синицы. 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каждой синицы по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четырнадцать яиц - 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Семь беленьких и семь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чёрненьких. (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Год, месяц,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недели, дни и ночи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Геометрические фигуры» </a:t>
            </a:r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«Ориентировка в пространстве»</a:t>
            </a:r>
            <a:endParaRPr lang="ru-RU" sz="3600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855" y="1450326"/>
            <a:ext cx="3240021" cy="24300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1411" y="3725961"/>
            <a:ext cx="3816424" cy="28623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904" y="4256477"/>
            <a:ext cx="3025245" cy="22689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199" y="1612004"/>
            <a:ext cx="2404437" cy="36171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35144" y="1450326"/>
            <a:ext cx="2651787" cy="221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356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Игры с природным материалом и бытовыми предметами.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7858180" cy="332899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с природным материалом (песок, вода, крупа, фасоль, горох,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орехи и др.) позволяют развивать представление детей о непрерывном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количестве, об объёме и тому подобное. В ходе образовательной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 дошкольникам можно предложить следующие игры: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“Следы на песке”, “Наполни (песком, орехами, горохом и т.п.)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3219985"/>
            <a:ext cx="3013014" cy="22575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8138" y="4797152"/>
            <a:ext cx="2890111" cy="18197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0087" y="4617114"/>
            <a:ext cx="3074876" cy="19217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8375" y="3219985"/>
            <a:ext cx="3009981" cy="1900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  </a:t>
            </a: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«Каждый дошкольник – маленький исследователь, с радостью и удивлением открывающий для себя окружающий мир».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32656"/>
            <a:ext cx="7931794" cy="476478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Помимо игр с песком можно использовать игры с водой, крупой,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орехами, горохом, фасолью и т.п., с применением различных емкостей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(баночки, сосуды, миски и др.). В процессе подобной игровой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 у дошкольников формируются представления об объеме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воды, сыпучего материала, о сохранении количества не зависело от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формы и объема емкости и др. Для этого детей учат пользоваться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различными условными мерками.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575" y="3429000"/>
            <a:ext cx="2682644" cy="17898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5943" y="3048662"/>
            <a:ext cx="2677708" cy="19071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7317" y="4789329"/>
            <a:ext cx="2455132" cy="18413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0680" y="4698534"/>
            <a:ext cx="2973596" cy="2022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рапп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7837" y="3139974"/>
            <a:ext cx="2697797" cy="12862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Использование логических, конструктивных игр и моделирования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7182" y="913119"/>
            <a:ext cx="79724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Данные игры можно использовать как для учебных целей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(формирование у детей количественных представлений, представлений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геометрических фигурах и др.), так и для обучения детей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планированию и контролю собственных действий, умению предвидеть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 действий.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494" y="4613384"/>
            <a:ext cx="2555776" cy="19168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1261" y="2637900"/>
            <a:ext cx="2942299" cy="20800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8135" y="4613384"/>
            <a:ext cx="2705067" cy="2028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6470" y="3581352"/>
            <a:ext cx="2543954" cy="1905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Игры и игровые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с сенсорными эталонами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05194" y="3778013"/>
            <a:ext cx="2203424" cy="293789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340768"/>
            <a:ext cx="4248472" cy="20817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4217382"/>
            <a:ext cx="3322471" cy="24918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4365" y="4560304"/>
            <a:ext cx="2975269" cy="2020210"/>
          </a:xfrm>
          <a:prstGeom prst="rect">
            <a:avLst/>
          </a:prstGeom>
        </p:spPr>
      </p:pic>
      <p:sp>
        <p:nvSpPr>
          <p:cNvPr id="3" name="Стрелка вниз 2"/>
          <p:cNvSpPr/>
          <p:nvPr/>
        </p:nvSpPr>
        <p:spPr>
          <a:xfrm>
            <a:off x="2410780" y="3501008"/>
            <a:ext cx="289012" cy="576064"/>
          </a:xfrm>
          <a:prstGeom prst="downArrow">
            <a:avLst>
              <a:gd name="adj1" fmla="val 50000"/>
              <a:gd name="adj2" fmla="val 43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355976" y="3573016"/>
            <a:ext cx="25202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300192" y="3573016"/>
            <a:ext cx="287052" cy="572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72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Организация экскурсий математической направленности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3107" y="1285852"/>
            <a:ext cx="808672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Ознакомление детей с трехмерным пространством окружающего мира (формой и величиной реальных объектов);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количественными свойствами и отношениями, существующими в реальном пространстве помещений, на участке ДОУ и за его территорией, т.е. в окружающем ребенка пространстве;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временными ориентировками в естественных условиях, соответствующих той или иной части суток, времени года,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т.п.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476224675-612x6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4994" y="3997569"/>
            <a:ext cx="2520280" cy="226907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0884" y="4581128"/>
            <a:ext cx="2673658" cy="18448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51285" y="3997569"/>
            <a:ext cx="2824190" cy="1814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16632"/>
            <a:ext cx="8496944" cy="6604843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14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55576" y="404665"/>
            <a:ext cx="7901014" cy="475252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Для достижения положительного результата работы в данном направлении образовательный процесс осуществляется педагогами ДОУ через организацию различных видов детской деятельности на занятиях и в режимных моментах.</a:t>
            </a:r>
          </a:p>
          <a:p>
            <a:pPr algn="just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Работа проводится:</a:t>
            </a:r>
          </a:p>
          <a:p>
            <a:pPr lvl="0" algn="just"/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в течение дня;</a:t>
            </a:r>
          </a:p>
          <a:p>
            <a:pPr lvl="0" algn="just"/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индивидуально или подгруппами;</a:t>
            </a:r>
          </a:p>
          <a:p>
            <a:pPr lvl="0" algn="just"/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ратковременно (5 – 7 мин);</a:t>
            </a:r>
          </a:p>
          <a:p>
            <a:pPr lvl="0" algn="just"/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ежедневно – в группе или во время прогулки;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23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42918"/>
            <a:ext cx="7901014" cy="487431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 реализуется как на занятиях, так и в условиях той деятельности, которая наилучшим образом этому способствует: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1. Ознакомление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 литературными произведениями и малыми фольклорными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формами;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2. Игры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 природным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материалом и бытовыми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предметами,  (водой, песком, фасолью и др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.);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3. Конструктивные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 дидактические, логические игры, творческие игровые задания и т.д.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4. Игровые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упражнения с сенсорными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эталонами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5. Экскурсии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76672"/>
            <a:ext cx="7972452" cy="6048672"/>
          </a:xfrm>
        </p:spPr>
        <p:txBody>
          <a:bodyPr>
            <a:normAutofit/>
          </a:bodyPr>
          <a:lstStyle/>
          <a:p>
            <a:pPr marL="457200" lvl="0" indent="-457200" algn="ctr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Ознакомление с литературными произведениями и малыми фольклорными формами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Широкие возможности для формирования математических представлений представляют следующие малые фольклорные формы: </a:t>
            </a:r>
            <a:endParaRPr lang="ru-RU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пословицы</a:t>
            </a: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u-RU" sz="2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потешки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прибаутки</a:t>
            </a: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поговорки</a:t>
            </a: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скороговорки </a:t>
            </a: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считалки</a:t>
            </a: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загадки  </a:t>
            </a: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сказки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68152"/>
          </a:xfrm>
        </p:spPr>
        <p:txBody>
          <a:bodyPr>
            <a:normAutofit fontScale="90000"/>
          </a:bodyPr>
          <a:lstStyle/>
          <a:p>
            <a:pPr indent="180340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«Количество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счет»</a:t>
            </a:r>
            <a: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Содержимое 4" descr="hello_html_204a7a46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71538" y="1412776"/>
            <a:ext cx="2571768" cy="4661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2132856"/>
            <a:ext cx="3816424" cy="382184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Я, ребята, единица!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тонкая, как спица!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Похожа я немного на крючок,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может на обломанный сучок.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меня ведется счет,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за это мне почет!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056784" cy="100811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закрепления названий чисел и порядка их следования в натуральном ряду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208912" cy="554461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8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</a:t>
            </a:r>
            <a:r>
              <a:rPr lang="ru-RU" sz="8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 детей со следующим </a:t>
            </a:r>
            <a:r>
              <a:rPr lang="ru-RU" sz="8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стихотворением: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«Считать умею» </a:t>
            </a:r>
            <a:r>
              <a:rPr lang="ru-RU" sz="8000" b="1" i="1" dirty="0" err="1" smtClean="0">
                <a:latin typeface="Times New Roman" pitchFamily="18" charset="0"/>
                <a:cs typeface="Times New Roman" pitchFamily="18" charset="0"/>
              </a:rPr>
              <a:t>З.Нури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Мне целый день считать не лень: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Спешу скорее встать,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Потом ищу я целый день – 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Чего бы сосчитать?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Корова во дворе одна,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 овечек – две,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Три котенка у окна,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Четвертый на траве.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Девочки идут гулять – </a:t>
            </a:r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Две и три, а вместе – пять.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Десять нам яиц снесла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Курица рябая…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Считать я больше не смогла – 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Устала я, считая.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Чтобы так не уставать, 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Надо больше чисел знать.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Я все числа изучу –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 школу я скорей хочу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Большие возможности для закрепления нумерации чисел, порядкового и количественного счета имеют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считалки: </a:t>
            </a:r>
            <a:endParaRPr lang="ru-RU" sz="2000" b="1" dirty="0"/>
          </a:p>
        </p:txBody>
      </p:sp>
      <p:pic>
        <p:nvPicPr>
          <p:cNvPr id="5" name="Содержимое 4" descr="грибы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2164365"/>
            <a:ext cx="3447425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700808"/>
            <a:ext cx="4110038" cy="38967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 — волнушка, два -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волнушка,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грибы пошла старушка.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Целый день в лесу ходила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волнушкам говорила: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 — волнушка, два -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волнушка,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Ждёт вас новая кадушка.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Начинаем новый кон,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поганка, выйди вон!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время занятий проводятся физкультминутки. Их содержание позволит закрепить количественный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счет:</a:t>
            </a:r>
            <a:endParaRPr lang="ru-RU" sz="2000" b="1" dirty="0"/>
          </a:p>
        </p:txBody>
      </p:sp>
      <p:pic>
        <p:nvPicPr>
          <p:cNvPr id="5" name="Содержимое 4" descr="мышь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2204864"/>
            <a:ext cx="3405321" cy="3438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2132856"/>
            <a:ext cx="4042792" cy="34646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Вышли мыши как-то раз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Посмотреть который час.</a:t>
            </a:r>
          </a:p>
          <a:p>
            <a:pPr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Раз-два-три-четыре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Мыши дёрнули за гири.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Тут раздался страшный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звон —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Разбежались мыши вон.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1028</Words>
  <Application>Microsoft Office PowerPoint</Application>
  <PresentationFormat>Экран (4:3)</PresentationFormat>
  <Paragraphs>210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Консультация для педагогов на тему: «Формирование элементарных математических    представлений у дошкольников в различных видах  детской деятельности»</vt:lpstr>
      <vt:lpstr>Слайд 2</vt:lpstr>
      <vt:lpstr>Слайд 3</vt:lpstr>
      <vt:lpstr>Слайд 4</vt:lpstr>
      <vt:lpstr>Слайд 5</vt:lpstr>
      <vt:lpstr>«Количество и счет» </vt:lpstr>
      <vt:lpstr>Для закрепления названий чисел и порядка их следования в натуральном ряду</vt:lpstr>
      <vt:lpstr>Большие возможности для закрепления нумерации чисел, порядкового и количественного счета имеют считалки: </vt:lpstr>
      <vt:lpstr>Во время занятий проводятся физкультминутки. Их содержание позволит закрепить количественный счет:</vt:lpstr>
      <vt:lpstr>Потешки, песенки и стихи помогают усвоению порядкового и количественного счета. </vt:lpstr>
      <vt:lpstr>Скороговорки</vt:lpstr>
      <vt:lpstr>Пословицы</vt:lpstr>
      <vt:lpstr>Загадки</vt:lpstr>
      <vt:lpstr>Задачи в стихах</vt:lpstr>
      <vt:lpstr>   «Величина» и «Ориентировка во времени»  Для ознакомления с такими величинами, как длина, высота, масса, можно предложить детям загадки: </vt:lpstr>
      <vt:lpstr>Ориентировка во времени</vt:lpstr>
      <vt:lpstr>Для запоминания последовательности месяцев в году, дней недели и т.д. можно использовать следующие стихи и загадки например: </vt:lpstr>
      <vt:lpstr>«Геометрические фигуры» и «Ориентировка в пространстве»</vt:lpstr>
      <vt:lpstr>2. Игры с природным материалом и бытовыми предметами.  </vt:lpstr>
      <vt:lpstr>Слайд 20</vt:lpstr>
      <vt:lpstr>3. Использование логических, конструктивных игр и моделирования </vt:lpstr>
      <vt:lpstr>4. Игры и игровые упражнения с сенсорными эталонами</vt:lpstr>
      <vt:lpstr>5. Организация экскурсий математической направленности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по литературе</dc:title>
  <dc:creator>Наталья</dc:creator>
  <cp:lastModifiedBy>Admin</cp:lastModifiedBy>
  <cp:revision>41</cp:revision>
  <dcterms:created xsi:type="dcterms:W3CDTF">2014-10-17T02:15:58Z</dcterms:created>
  <dcterms:modified xsi:type="dcterms:W3CDTF">2023-12-18T09:50:59Z</dcterms:modified>
</cp:coreProperties>
</file>