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Пересказ сказки </a:t>
            </a:r>
            <a:br>
              <a:rPr lang="ru-RU" dirty="0" smtClean="0"/>
            </a:br>
            <a:r>
              <a:rPr lang="ru-RU" dirty="0" smtClean="0"/>
              <a:t>«Лиса и козел»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Речевое развитие</a:t>
            </a:r>
          </a:p>
          <a:p>
            <a:r>
              <a:rPr lang="ru-RU" dirty="0" smtClean="0"/>
              <a:t>Подготовительная группа</a:t>
            </a:r>
          </a:p>
          <a:p>
            <a:pPr algn="r"/>
            <a:r>
              <a:rPr lang="ru-RU" dirty="0" smtClean="0"/>
              <a:t>Кривицкая Т.Л.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6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зеленый лист вектор или цветная иллюстрация PNG , лист, зелень, красочные  PNG картинки и пнг рисунок для бесплатной загрузки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9" t="2439" r="15887" b="3672"/>
          <a:stretch/>
        </p:blipFill>
        <p:spPr bwMode="auto">
          <a:xfrm>
            <a:off x="1452793" y="180622"/>
            <a:ext cx="1764540" cy="234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зеленый лист акварель рисунок рукой для детей иллюстрация лист клип  мультимедиа дети рисунок концепция Иллюстрация штока - иллюстрации  насчитывающей ферма, органическо: 22741470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" t="8185" r="3086" b="8677"/>
          <a:stretch/>
        </p:blipFill>
        <p:spPr bwMode="auto">
          <a:xfrm>
            <a:off x="3465689" y="349955"/>
            <a:ext cx="2280356" cy="217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46045" y="349955"/>
            <a:ext cx="2551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лист зеленый,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не совсем зеленый,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слегка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(зеленоватый)</a:t>
            </a:r>
            <a:endParaRPr lang="ru-RU" dirty="0"/>
          </a:p>
        </p:txBody>
      </p:sp>
      <p:pic>
        <p:nvPicPr>
          <p:cNvPr id="9222" name="Picture 6" descr="Клипарт платья (68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05" y="2528711"/>
            <a:ext cx="2103261" cy="217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Фон детские платья (47 фото) » Фоны и обои для рабочего стола. Картинки для  заставки на телефо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96" y="2482540"/>
            <a:ext cx="2225716" cy="222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8740" y="2853913"/>
            <a:ext cx="2550727" cy="1482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платье красное,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не совсем красное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а... (красноватое).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6" name="Picture 10" descr="Картинки бабушки для 4 класса. Рисунки в детский сад.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436" y="1764140"/>
            <a:ext cx="1790400" cy="1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74669" y="2093844"/>
            <a:ext cx="405457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Бабушка старая. А как сказать ласково?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8" name="Picture 12" descr="Собака картинки для детей рисунки (68 фото) - картинки sobakovod.club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86" y="3672015"/>
            <a:ext cx="1469447" cy="207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47600" y="4001788"/>
            <a:ext cx="3881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Умный щенок. А как сказать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ласково?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8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са. Картинка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839" y="446153"/>
            <a:ext cx="4800600" cy="607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59217" y="-96878"/>
            <a:ext cx="1636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Загадка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2479" y="2161190"/>
            <a:ext cx="39260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Хвост пушистый, </a:t>
            </a:r>
            <a:endParaRPr lang="ru-RU" sz="4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мех золотистый! </a:t>
            </a:r>
            <a:endParaRPr lang="ru-RU" sz="4000" dirty="0"/>
          </a:p>
        </p:txBody>
      </p:sp>
      <p:pic>
        <p:nvPicPr>
          <p:cNvPr id="1030" name="Picture 6" descr="Вопросительный знак – Бесплатные иконки: коммуникаци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104" y="20736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833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28935"/>
            <a:ext cx="67345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/>
              <a:t>С</a:t>
            </a:r>
            <a:r>
              <a:rPr lang="ru-RU" sz="4400" b="1" dirty="0" smtClean="0"/>
              <a:t>казка </a:t>
            </a:r>
            <a:r>
              <a:rPr lang="ru-RU" sz="4400" b="1" dirty="0"/>
              <a:t>«Лиса и козел» 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 descr="Лиса и коз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252" y="248355"/>
            <a:ext cx="4968300" cy="624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5733" y="1985202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222222"/>
                </a:solidFill>
              </a:rPr>
              <a:t>Бежала лиса, на ворон зазевалась — и попала в колодец. Воды в колодце было немного: утонуть нельзя, да и выскочить — тоже. Сидит лиса, горюет.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318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иса и коз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47" y="342104"/>
            <a:ext cx="6452867" cy="618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9599" y="1432047"/>
            <a:ext cx="45268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222222"/>
                </a:solidFill>
              </a:rPr>
              <a:t>Идет козел — умная голова. Идет, бородищей трясет, </a:t>
            </a:r>
            <a:r>
              <a:rPr lang="ru-RU" sz="2800" b="1" dirty="0" err="1">
                <a:solidFill>
                  <a:srgbClr val="222222"/>
                </a:solidFill>
              </a:rPr>
              <a:t>рожищами</a:t>
            </a:r>
            <a:r>
              <a:rPr lang="ru-RU" sz="2800" b="1" dirty="0">
                <a:solidFill>
                  <a:srgbClr val="222222"/>
                </a:solidFill>
              </a:rPr>
              <a:t> мотает; заглянул от нечего делать в колодец, увидал там лису и </a:t>
            </a:r>
            <a:r>
              <a:rPr lang="ru-RU" sz="2800" b="1" dirty="0" smtClean="0">
                <a:solidFill>
                  <a:srgbClr val="222222"/>
                </a:solidFill>
              </a:rPr>
              <a:t>спрашивает: </a:t>
            </a:r>
            <a:r>
              <a:rPr lang="ru-RU" sz="2800" b="1" dirty="0" smtClean="0"/>
              <a:t>Что </a:t>
            </a:r>
            <a:r>
              <a:rPr lang="ru-RU" sz="2800" b="1" dirty="0"/>
              <a:t>ты там, лисонька, поделываешь?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720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Лиса и коз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111" y="99264"/>
            <a:ext cx="5475111" cy="663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23999" y="310571"/>
            <a:ext cx="44816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222222"/>
                </a:solidFill>
                <a:latin typeface="Raleway"/>
              </a:rPr>
              <a:t> </a:t>
            </a:r>
            <a:r>
              <a:rPr lang="ru-RU" sz="2000" b="1" dirty="0">
                <a:solidFill>
                  <a:srgbClr val="222222"/>
                </a:solidFill>
              </a:rPr>
              <a:t>Отдыхаю, голубчик, — отвечает лиса, — там, наверху, жарко, так я сюда забралась. Уж как здесь прохладно да хорошо! Водицы холодненькой — сколько хочешь!</a:t>
            </a:r>
          </a:p>
          <a:p>
            <a:r>
              <a:rPr lang="ru-RU" sz="2000" b="1" dirty="0">
                <a:solidFill>
                  <a:srgbClr val="222222"/>
                </a:solidFill>
              </a:rPr>
              <a:t>А козлу давно пить хочется.</a:t>
            </a:r>
          </a:p>
          <a:p>
            <a:r>
              <a:rPr lang="ru-RU" sz="2000" b="1" dirty="0">
                <a:solidFill>
                  <a:srgbClr val="222222"/>
                </a:solidFill>
              </a:rPr>
              <a:t>— Хороша ли вода-то? — спрашивает козел.</a:t>
            </a:r>
          </a:p>
          <a:p>
            <a:r>
              <a:rPr lang="ru-RU" sz="2000" b="1" dirty="0">
                <a:solidFill>
                  <a:srgbClr val="222222"/>
                </a:solidFill>
              </a:rPr>
              <a:t>— Отличная, — отвечает лиса. — Чистая, холодная! Прыгай сюда, коли хочешь; здесь обоим нам место будет</a:t>
            </a:r>
            <a:r>
              <a:rPr lang="ru-RU" sz="2000" b="1" dirty="0" smtClean="0">
                <a:solidFill>
                  <a:srgbClr val="222222"/>
                </a:solidFill>
              </a:rPr>
              <a:t>.</a:t>
            </a:r>
            <a:r>
              <a:rPr lang="ru-RU" sz="2000" b="1" dirty="0"/>
              <a:t> Прыгнул сдуру козел, чуть лисы не задавил.</a:t>
            </a:r>
            <a:endParaRPr lang="ru-RU" sz="2000" b="1" i="0" dirty="0">
              <a:solidFill>
                <a:srgbClr val="2222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9371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иса и коз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857" y="277459"/>
            <a:ext cx="5442185" cy="632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1333" y="1394015"/>
            <a:ext cx="323991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</a:rPr>
              <a:t>А она ему:</a:t>
            </a:r>
          </a:p>
          <a:p>
            <a:r>
              <a:rPr lang="ru-RU" sz="2000" b="1" dirty="0">
                <a:solidFill>
                  <a:srgbClr val="222222"/>
                </a:solidFill>
              </a:rPr>
              <a:t>— Эх, бородатый дурень, и прыгнуть-то не умел — всю обрызгал.</a:t>
            </a:r>
          </a:p>
          <a:p>
            <a:r>
              <a:rPr lang="ru-RU" sz="2000" b="1" dirty="0">
                <a:solidFill>
                  <a:srgbClr val="222222"/>
                </a:solidFill>
              </a:rPr>
              <a:t>Вскочила лиса козлу на спину, со спины на рога, да и вон из колодца</a:t>
            </a:r>
            <a:r>
              <a:rPr lang="ru-RU" sz="2000" b="1" dirty="0" smtClean="0">
                <a:solidFill>
                  <a:srgbClr val="222222"/>
                </a:solidFill>
              </a:rPr>
              <a:t>.</a:t>
            </a:r>
            <a:r>
              <a:rPr lang="ru-RU" sz="2000" b="1" dirty="0"/>
              <a:t> Чуть было не пропал козел с голоду в колодце. Насилу-то его отыскали и за рога вытащили</a:t>
            </a:r>
            <a:endParaRPr lang="ru-RU" sz="2000" b="1" i="0" dirty="0">
              <a:solidFill>
                <a:srgbClr val="2222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43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6755" y="1569743"/>
            <a:ext cx="67733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</a:rPr>
              <a:t>Мы гимнастику для глаз</a:t>
            </a:r>
          </a:p>
          <a:p>
            <a:r>
              <a:rPr lang="ru-RU" sz="3600" dirty="0">
                <a:solidFill>
                  <a:srgbClr val="000000"/>
                </a:solidFill>
              </a:rPr>
              <a:t>Выполняем каждый раз.</a:t>
            </a:r>
          </a:p>
          <a:p>
            <a:r>
              <a:rPr lang="ru-RU" sz="3600" dirty="0">
                <a:solidFill>
                  <a:srgbClr val="000000"/>
                </a:solidFill>
              </a:rPr>
              <a:t>Вправо, влево, кругом, вниз,</a:t>
            </a:r>
          </a:p>
          <a:p>
            <a:r>
              <a:rPr lang="ru-RU" sz="3600" dirty="0">
                <a:solidFill>
                  <a:srgbClr val="000000"/>
                </a:solidFill>
              </a:rPr>
              <a:t>Повторить ты не ленись.</a:t>
            </a:r>
          </a:p>
          <a:p>
            <a:r>
              <a:rPr lang="ru-RU" sz="3600" dirty="0">
                <a:solidFill>
                  <a:srgbClr val="000000"/>
                </a:solidFill>
              </a:rPr>
              <a:t>Укрепляем мышцы глаза.</a:t>
            </a:r>
          </a:p>
          <a:p>
            <a:r>
              <a:rPr lang="ru-RU" sz="3600" dirty="0">
                <a:solidFill>
                  <a:srgbClr val="000000"/>
                </a:solidFill>
              </a:rPr>
              <a:t>Видеть лучше будем сразу.</a:t>
            </a:r>
            <a:endParaRPr lang="ru-RU" sz="36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AutoShape 2" descr="ЗРИТЕЛЬНАЯ ГИМНАСТИКА С ВЕСЕЛЫМ ЧЕБУРАШКОЙ | Мир дошколя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ЗРИТЕЛЬНАЯ ГИМНАСТИКА С ВЕСЕЛЫМ ЧЕБУРАШКОЙ | Мир дошколя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5" t="3909" r="6647" b="12991"/>
          <a:stretch/>
        </p:blipFill>
        <p:spPr bwMode="auto">
          <a:xfrm>
            <a:off x="460375" y="1648178"/>
            <a:ext cx="4630914" cy="325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66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Лиса и коз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08" y="1255299"/>
            <a:ext cx="3569757" cy="42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0602" y="5627897"/>
            <a:ext cx="2555636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была лиса?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48414" y="178979"/>
            <a:ext cx="21403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Вопросы: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172" name="Picture 4" descr="Лиса и козел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5"/>
          <a:stretch/>
        </p:blipFill>
        <p:spPr bwMode="auto">
          <a:xfrm>
            <a:off x="4628443" y="1255299"/>
            <a:ext cx="3511903" cy="429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78496" y="5662842"/>
            <a:ext cx="24801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Какой 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был </a:t>
            </a:r>
            <a:r>
              <a:rPr 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козел?</a:t>
            </a:r>
            <a:endParaRPr lang="ru-RU" sz="2000" b="1" dirty="0"/>
          </a:p>
        </p:txBody>
      </p:sp>
      <p:pic>
        <p:nvPicPr>
          <p:cNvPr id="7174" name="Picture 6" descr="Колодец рисунок для детей - 75 фото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9" b="12836"/>
          <a:stretch/>
        </p:blipFill>
        <p:spPr bwMode="auto">
          <a:xfrm>
            <a:off x="8140346" y="1255299"/>
            <a:ext cx="3835803" cy="42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58939" y="5627897"/>
            <a:ext cx="2868093" cy="3952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Какой был колодец?</a:t>
            </a:r>
            <a:endParaRPr lang="ru-RU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7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4391" y="145113"/>
            <a:ext cx="29722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Назови слово</a:t>
            </a:r>
            <a:endParaRPr lang="ru-RU" sz="3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196" name="Picture 4" descr="Волк - картинки для детей | Картинки Detki.toda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53" y="61084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9688" y="1220744"/>
            <a:ext cx="21344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Волк злой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волчище...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еще злее, злющий)</a:t>
            </a:r>
            <a:endParaRPr lang="ru-RU" dirty="0"/>
          </a:p>
        </p:txBody>
      </p:sp>
      <p:pic>
        <p:nvPicPr>
          <p:cNvPr id="8200" name="Picture 8" descr="Красивые рисунки зайцев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43" y="2650002"/>
            <a:ext cx="1763536" cy="197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90580" y="3244827"/>
            <a:ext cx="30605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Заяц труслив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зайчишка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(еще трусливее, трусоватый)</a:t>
            </a:r>
            <a:endParaRPr lang="ru-RU" dirty="0"/>
          </a:p>
        </p:txBody>
      </p:sp>
      <p:pic>
        <p:nvPicPr>
          <p:cNvPr id="8202" name="Picture 10" descr="Худой человек PNG , Тощий, худеть, Похудение PNG картинки и пнг PSD рисунок  для бесплатной загрузки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8" t="10092" r="3663" b="10649"/>
          <a:stretch/>
        </p:blipFill>
        <p:spPr bwMode="auto">
          <a:xfrm>
            <a:off x="6311377" y="1008096"/>
            <a:ext cx="2579838" cy="227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024247" y="1313077"/>
            <a:ext cx="31677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человек худой,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есть...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(еще худее, худющий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человек полный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другой не совсем полный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а... (полноватый)</a:t>
            </a:r>
            <a:endParaRPr lang="ru-RU" dirty="0"/>
          </a:p>
        </p:txBody>
      </p:sp>
      <p:pic>
        <p:nvPicPr>
          <p:cNvPr id="8204" name="Picture 12" descr="Картинки домов для детей | Maquete escolar, Desenho arte, Desenhos de  arquitetura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1" b="14436"/>
          <a:stretch/>
        </p:blipFill>
        <p:spPr bwMode="auto">
          <a:xfrm>
            <a:off x="6214423" y="3558260"/>
            <a:ext cx="2464514" cy="262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042262" y="4168157"/>
            <a:ext cx="23492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дом большой,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этот... (еще больше,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большущий</a:t>
            </a:r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0800000">
            <a:off x="1129985" y="4871828"/>
            <a:ext cx="2190044" cy="1207713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3502063" y="4487630"/>
            <a:ext cx="2190044" cy="1207713"/>
          </a:xfrm>
          <a:prstGeom prst="triangle">
            <a:avLst/>
          </a:prstGeom>
          <a:solidFill>
            <a:srgbClr val="A3D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84301" y="6242736"/>
            <a:ext cx="3613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платок синий,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(синеватый)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70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372</TotalTime>
  <Words>401</Words>
  <Application>Microsoft Office PowerPoint</Application>
  <PresentationFormat>Широкоэкранный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Raleway</vt:lpstr>
      <vt:lpstr>Times New Roman</vt:lpstr>
      <vt:lpstr>Wingdings 3</vt:lpstr>
      <vt:lpstr>Легкий дым</vt:lpstr>
      <vt:lpstr>Пересказ сказки  «Лиса и козел»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Пересказ сказки  «Лиса и козел»</dc:title>
  <dc:creator>Пользователь Windows</dc:creator>
  <cp:lastModifiedBy>Пользователь Windows</cp:lastModifiedBy>
  <cp:revision>8</cp:revision>
  <dcterms:created xsi:type="dcterms:W3CDTF">2023-09-10T06:56:58Z</dcterms:created>
  <dcterms:modified xsi:type="dcterms:W3CDTF">2023-09-10T13:09:27Z</dcterms:modified>
</cp:coreProperties>
</file>