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0" autoAdjust="0"/>
    <p:restoredTop sz="94723" autoAdjust="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364333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Система социальной поддержки семей детей с ограниченными возможностями здоровья.</a:t>
            </a:r>
            <a:endParaRPr lang="ru-RU" dirty="0"/>
          </a:p>
        </p:txBody>
      </p:sp>
      <p:pic>
        <p:nvPicPr>
          <p:cNvPr id="4" name="Рисунок 3" descr="c230427c303c0684b5582388f5d0dfd7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3643314"/>
            <a:ext cx="5715000" cy="2784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сегодняшний день дети с ОВЗ и их семьи согласно законодательству РФ и РК имеют следующие основные льготы и преимущества: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бесплатное обеспечение лекарственными препаратами, отпускаемыми по рецептам врачей;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обеспечение детей-инвалидов техническими средствами реабилитации и протезно-ортопедическими изделиями в соответствии с индивидуальными программами реабилитации (ИПР), разрабатываемыми Бюро МСЭ;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бесплатный проезд на пригородном транспорте (обеспечивается при условии, что инвалид не отказался от набора социальных услуг в пользу денежной компенсации);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бесплатное санаторно-курортное лечение;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бесплатный проезда к месту лечения и обратно (предоставляется инвалидам, не отказавшимся от получения набора социальных услуг в пользу денежной компенсации);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возможность приобретения ежемесячных  социальных проездных билетов на проезд в общественном транспорте в границах населенных пунктов;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50 % скидка на оплату жилого помещения (в домах государственного или муниципального жилого фонда) и оплату коммунальных услуг (независимо от принадлежности жилого фонда) семьям, имеющим детей-инвалидов;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>50 % скидка на оплату жилого помещения (в домах государственного или муниципального жилого фонда) и оплату коммунальных услуг (независимо от принадлежности жилого фонда) семьям, имеющим детей-инвалидов;</a:t>
            </a:r>
          </a:p>
          <a:p>
            <a:r>
              <a:rPr lang="ru-RU" sz="1600" dirty="0" smtClean="0"/>
              <a:t>обеспечение детей-инвалидов правом на получение основного общего, среднего (полного) общего образования, начального профессионального и высшего профессионального образования. Им предоставляются образовательные услуги в специальных (коррекционных) образовательных учреждениях (классах, группах), обеспечивающих воспитание и обучение детей-инвалидов, их социальную адаптацию и интеграцию в общество; оказание комплексной </a:t>
            </a:r>
            <a:r>
              <a:rPr lang="ru-RU" sz="1600" dirty="0" err="1" smtClean="0"/>
              <a:t>психолого-медико-педагогической</a:t>
            </a:r>
            <a:r>
              <a:rPr lang="ru-RU" sz="1600" dirty="0" smtClean="0"/>
              <a:t> и социальной помощи семье и ребенку с согласия родителей (или их законных представителей) на основании заключения </a:t>
            </a:r>
            <a:r>
              <a:rPr lang="ru-RU" sz="1600" dirty="0" err="1" smtClean="0"/>
              <a:t>психолого-медико-педагогической</a:t>
            </a:r>
            <a:r>
              <a:rPr lang="ru-RU" sz="1600" dirty="0" smtClean="0"/>
              <a:t> комиссии и рекомендаций индивидуальной программы реабилитации инвалида.</a:t>
            </a:r>
          </a:p>
          <a:p>
            <a:r>
              <a:rPr lang="ru-RU" sz="1600" dirty="0" smtClean="0"/>
              <a:t>приём вне курса детей - инвалидов в государственные и муниципальные образовательные учреждения среднего профессионального и высшего профессионального учреждения при условии успешной сдачи вступительных экзаменов, если согласно заключению государственной службы медико-социальной экспертизы не противопоказано обучение в соответствующих образовательных учреждениях;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предоставление в соответствии с Трудовым кодексом Российской Федерации (ст. 262) одному из родителей (опекуну, попечителю), осуществляющему уход за ребенком-инвалидом, на основании письменного заявления 4 дополнительных выходных дня в месяц. Оплата каждого дополнительного выходного дня производится в размере и порядке, установленных федеральными законами;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предоставление работникам, имеющим ребенка-инвалида в возрасте до 18 лет, дополнительного отпуска без сохранения заработной платы продолжительностью до 14 календарных дней в удобное для работников время (Трудовой кодекс Российской Федерации ст. 263);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ежемесячные компенсационные выплаты в размере 1200 рублей неработающим трудоспособным лицам, осуществляющим уход за ребенком-инвалидом в возрасте до 18 лет.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Одной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главных задач современной социальной политики является улучшение качества жизни семей, воспитывающих детей-инвалидов и детей с ограниченными возможностями здоровья, через повышение реабилитационного, интеграционного и коммуникативного потенциала таких семей, качества и уровня доступности предоставляемых им социальных услуг.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Одним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вариантов решения данной задачи является развитие информационных технологий в рамках программ социального сопровождения семей, воспитывающих детей-инвалидов и детей с ограниченными возможностями здоровья. Дистанционное консультирование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онлайн-режиме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помощью сети Интернет основано на принципах семейно ориентированной направленности и межведомственного взаимодействия, которые предполагают сотрудничество и партнерские отношения с родителями, специалистами. Целью оказания дистанционной консультативно-методической помощи семьям, воспитывающим детей-инвалидов и детей с ограниченными возможностями здоровья, является увеличение количества семей данной категории, преодолевших социальную беспомощность и изолированность; повышение уровня доступности социальных услуг.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любом случае, все усилия должны быть направлены на социальную реабилитацию семьи, а, с другой стороны, нужно создать условия для поддержания инициативы самой семьи в реабилитации ребенка с ограниченными возможностями. Именно в семье формируется та социальная роль, которую он будет демонстрировать, а это может быть роль больного, роль здорового (ведущая к отрицанию факта своей инвалидности). С психологической точки зрения только в семье может быть выработана единственно правильная установка -- адекватно рассматривать умственное или физическое отклонение в развитии ребенка.</a:t>
            </a:r>
          </a:p>
          <a:p>
            <a:pPr algn="ctr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700" b="1" i="1" dirty="0" smtClean="0">
                <a:latin typeface="Times New Roman" pitchFamily="18" charset="0"/>
                <a:cs typeface="Times New Roman" pitchFamily="18" charset="0"/>
              </a:rPr>
              <a:t> Семья </a:t>
            </a:r>
            <a:r>
              <a:rPr lang="ru-RU" sz="1700" b="1" i="1" dirty="0" smtClean="0">
                <a:latin typeface="Times New Roman" pitchFamily="18" charset="0"/>
                <a:cs typeface="Times New Roman" pitchFamily="18" charset="0"/>
              </a:rPr>
              <a:t>является полноправным участником процесса реабилитации ребенка.                  </a:t>
            </a:r>
          </a:p>
          <a:p>
            <a:pPr algn="just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        Главная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задача - минимальное вмешательство в жизненное пространство семьи, стимулирование ее активности, вовлечение членов семьи в самостоятельное решение собственных проблем, повышение их социальной ответственности. </a:t>
            </a:r>
          </a:p>
          <a:p>
            <a:pPr algn="just">
              <a:buNone/>
            </a:pP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Социальная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поддержка семей, воспитывающих детей с ограниченными возможностями здоровья, основывается на нормах международного и российского законодательства.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928802"/>
            <a:ext cx="8153400" cy="4495800"/>
          </a:xfrm>
        </p:spPr>
        <p:txBody>
          <a:bodyPr>
            <a:normAutofit lnSpcReduction="10000"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Конституция Российской Федерации признает приоритет общепризнанных принципов и норм международного права.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Федеральном законе от 24 июля 1998 года № 124-ФЗ "Об основных гарантиях прав ребенка в Российской Федерации" Федеральный закон от 24 июля 1998 г. N 124-ФЗ "Об основных гарантиях прав ребенка в Российской Федерации" (с изменениями от 17 декабря 2009 г.);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Федеральном законе от 17 июля 1999 года № 178-ФЗ "О государственной социальной помощи" (в ред. Федерального закона от 22.08.2004 г. № 122 - ФЗ) и других.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Особое значение имеет Федеральный закон от 24 ноября 1995 года № 181-ФЗ "О социальной защите инвалидов в Российской Федерации" (в ред. №351-ФЗ от 09.12.2010), определяющий государственную политику, в том числе и в области социальной поддержки детей с ОВЗ и их семей.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Семейном кодексе Российской Федерации;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Трудовом кодексе Российской Федерации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Декларации о правах инвалидов (резолюция Генеральной Ассамблеи ООН от 9 декабря 1975 года);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1600" dirty="0" smtClean="0"/>
              <a:t> </a:t>
            </a:r>
            <a:r>
              <a:rPr lang="en-US" sz="1600" dirty="0" smtClean="0"/>
              <a:t>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ограниченными возможностями здоровья (далее ОВЗ) – это дети, требующие определенного внимания и подхода к воспитанию и образованию. С наличием недостатков психического или физического развития, что обуславливает необходимость создания для них специальных условий для развития, обучения и воспитания.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Семья-это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самое первое социальное окружение, которое видит ребенок.  </a:t>
            </a:r>
          </a:p>
          <a:p>
            <a:pPr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полноценной  жизни ребенка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ограниченными возможностями в семейной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среде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его интеграции в социальную среду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семье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необходима социальная, психологическая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медицинская, экономическая и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педагогическая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помощь.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3" descr="01-babyfotos-chur1pp_w650_h432_m1403166004_a70_pB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4323" y="3571877"/>
            <a:ext cx="3885995" cy="271464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Для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семей, имеющих ребенка с ОВЗ создана сеть социальных организаций, где они могли бы получить необходимую помощь: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районные центры социального обслуживания;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органы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здравоохранения ставят на учет, занимаются диспансерным наблюдением;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службы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центра занятости проводят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профориентационные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консультации, оказывают содействие в трудоустройстве;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фонды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социального страхования содействуют в оформлении и получении санаторно-курортного лечения, медицинской техники. Оказывают помощь в выборе и оформлении в специализированные учреждения;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органы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социальной защиты вносят изменения и дополнения по социальному обеспечению, предоставляют льготы и услуги, организуют материальную и другие виды помощи;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профессиональные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союзы работающих родителей оказывают материальную поддержку, участвуют в организации неполного рабочего дня, неполной рабочей недели для работающей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матери.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    Дети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имеющие особый статус ОВЗ нуждаются в особой помощи педагога которая необходима для успешной социализации в группе детского сада, классе школы. К сожалению современные дети очень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жестоки. В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силу ряда причин у большего количества учащихся не сформировано чувство толерантности, терпимости, милосердия. Не воспитано понимание и адекватное восприятие индивидуальности личности каждого. В этой связи считаю остро необходимой грамотно простроенную работу педагогического коллектива по социализации особенного ребенка в среду общеобразовательного учреждения. От результата  этой работы во многом зависит то, на сколько комфортно ребенок будет себя чувствовать в текущем коллективе, (соответственно и раскрываться как личность) а в последующем и дальнейших жизненных ситуациях сопряженных  с необходимостью контакта с социумом.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процессе работы педагоги выполняют ряд функций: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родителей, воспитывающих детей с ограниченными возможностями здоровья, сотрудничество с педагогом расширяет представление о собственной компетентности, придает уверенность в своих силах, способствует пониманию своих возможностей и компенсаторных возможностей ребенка, активному участию в процессе обучения и воспитания, помогает родителю и ребенку адекватно взаимодействовать друг с другом.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Проводя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индивидуальные консультации, педагог помогает родителям правильно анализировать ощущения своих детей, распознавать особенности их эмоционального состояния, грамотно оказывать помощь в решении трудных для них ситуаций.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Внедрение социального сопровождения семей с детьми- инвалидами и детьми с ограниченными возможностями здоровья осуществляется в субъектах Российской Федерации на основе: 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разработки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и утверждения нормативных и информационно-методических документов и материалов, обеспечивающих внедрение нового вида помощи с учетом региональной специфики;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обеспечения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эффективных изменений в системе социальной поддержки семей с детьми-инвалидами и детьми с ограниченными возможностями здоровья посредством социального сопровождения семей с детьми;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создания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условий для формирования устойчивой продуктивной модели внутриотраслевого и межведомственного взаимодействия по социальному сопровождению таких семей с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детьми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определение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критериев (показателей) нуждаемости семей с детьми-инвалидами и детьми с ограниченными возможностями здоровья в оказании им помощи через социальное сопровождение;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выявление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семей с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детьми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инвалидами и детьми с ограниченными возможностями здоровья,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проведение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необходимых процедур для принятия решений о предоставлении им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социального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сопровождения;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создание (модернизация) информационных ресурсов, позволяющих аккумулировать данные о семьях с детьми- инвалидами и детьми с ограниченными возможностями здоровья, находящихся на социальном сопровождении, в целях обеспечения эффективного межведомственного взаимодействия, координации работы по выполнению индивидуальных программ сопровождения, оценки эффективности помощи и др.;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мониторинг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жизнедеятельности семей с детьми-инвалидами и детьми с ограниченными возможностями здоровья, качества и результативности предоставляемой им помощи в виде социального сопровождения.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1643050"/>
            <a:ext cx="8153400" cy="44958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Семьям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воспитывающим детей и молодых людей с ограниченными возможностями здоровья, требуются целенаправленная профессиональная помощь и общественное содействие, помогающие наилучшим образом обеспечить права детей с ОВЗ и взрослых членов таких семей, то есть требуется социальная поддержка государства и общества.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Современное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общество ставит перед собой целью обеспечить достойное качество жизни каждому члену социума.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Государство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обеспечивая социальную защищенность детей с ОВЗ и их семей, призвано создавать им необходимые условия для развития и успешной реализации личности.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30</TotalTime>
  <Words>1448</Words>
  <PresentationFormat>Экран (4:3)</PresentationFormat>
  <Paragraphs>62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Обычная</vt:lpstr>
      <vt:lpstr>Система социальной поддержки семей детей с ограниченными возможностями здоровья.</vt:lpstr>
      <vt:lpstr>  Социальная поддержка семей, воспитывающих детей с ограниченными возможностями здоровья, основывается на нормах международного и российского законодательства.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 На сегодняшний день дети с ОВЗ и их семьи согласно законодательству РФ и РК имеют следующие основные льготы и преимущества: 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социальной поддержки семей детей с ограниченными возможностями здоровья.</dc:title>
  <dc:creator>Ирина</dc:creator>
  <cp:lastModifiedBy>Ирина</cp:lastModifiedBy>
  <cp:revision>5</cp:revision>
  <dcterms:created xsi:type="dcterms:W3CDTF">2020-10-08T19:13:16Z</dcterms:created>
  <dcterms:modified xsi:type="dcterms:W3CDTF">2020-10-08T19:54:07Z</dcterms:modified>
</cp:coreProperties>
</file>