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74" r:id="rId3"/>
    <p:sldId id="257" r:id="rId4"/>
    <p:sldId id="258" r:id="rId5"/>
    <p:sldId id="288" r:id="rId6"/>
    <p:sldId id="281" r:id="rId7"/>
    <p:sldId id="282" r:id="rId8"/>
    <p:sldId id="283" r:id="rId9"/>
    <p:sldId id="289" r:id="rId10"/>
    <p:sldId id="284" r:id="rId11"/>
    <p:sldId id="290" r:id="rId12"/>
    <p:sldId id="29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E0763-95EE-4CF2-A3AA-6FC03E4ACBD4}" type="datetimeFigureOut">
              <a:rPr lang="ru-RU" smtClean="0"/>
              <a:pPr/>
              <a:t>06.12.2023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35094-49CB-4003-A9F9-BCACB57873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E0763-95EE-4CF2-A3AA-6FC03E4ACBD4}" type="datetimeFigureOut">
              <a:rPr lang="ru-RU" smtClean="0"/>
              <a:pPr/>
              <a:t>06.12.2023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35094-49CB-4003-A9F9-BCACB57873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E0763-95EE-4CF2-A3AA-6FC03E4ACBD4}" type="datetimeFigureOut">
              <a:rPr lang="ru-RU" smtClean="0"/>
              <a:pPr/>
              <a:t>06.12.2023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35094-49CB-4003-A9F9-BCACB57873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E0763-95EE-4CF2-A3AA-6FC03E4ACBD4}" type="datetimeFigureOut">
              <a:rPr lang="ru-RU" smtClean="0"/>
              <a:pPr/>
              <a:t>06.12.2023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35094-49CB-4003-A9F9-BCACB57873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E0763-95EE-4CF2-A3AA-6FC03E4ACBD4}" type="datetimeFigureOut">
              <a:rPr lang="ru-RU" smtClean="0"/>
              <a:pPr/>
              <a:t>06.12.2023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35094-49CB-4003-A9F9-BCACB57873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E0763-95EE-4CF2-A3AA-6FC03E4ACBD4}" type="datetimeFigureOut">
              <a:rPr lang="ru-RU" smtClean="0"/>
              <a:pPr/>
              <a:t>06.12.2023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35094-49CB-4003-A9F9-BCACB57873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E0763-95EE-4CF2-A3AA-6FC03E4ACBD4}" type="datetimeFigureOut">
              <a:rPr lang="ru-RU" smtClean="0"/>
              <a:pPr/>
              <a:t>06.12.2023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35094-49CB-4003-A9F9-BCACB57873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E0763-95EE-4CF2-A3AA-6FC03E4ACBD4}" type="datetimeFigureOut">
              <a:rPr lang="ru-RU" smtClean="0"/>
              <a:pPr/>
              <a:t>06.12.2023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35094-49CB-4003-A9F9-BCACB57873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E0763-95EE-4CF2-A3AA-6FC03E4ACBD4}" type="datetimeFigureOut">
              <a:rPr lang="ru-RU" smtClean="0"/>
              <a:pPr/>
              <a:t>06.12.2023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35094-49CB-4003-A9F9-BCACB57873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E0763-95EE-4CF2-A3AA-6FC03E4ACBD4}" type="datetimeFigureOut">
              <a:rPr lang="ru-RU" smtClean="0"/>
              <a:pPr/>
              <a:t>06.12.2023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35094-49CB-4003-A9F9-BCACB57873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E0763-95EE-4CF2-A3AA-6FC03E4ACBD4}" type="datetimeFigureOut">
              <a:rPr lang="ru-RU" smtClean="0"/>
              <a:pPr/>
              <a:t>06.12.2023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C235094-49CB-4003-A9F9-BCACB57873C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43E0763-95EE-4CF2-A3AA-6FC03E4ACBD4}" type="datetimeFigureOut">
              <a:rPr lang="ru-RU" smtClean="0"/>
              <a:pPr/>
              <a:t>06.12.2023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C235094-49CB-4003-A9F9-BCACB57873CE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6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Элементы спортивных игр и физические упражнения как средство   укрепления здоровья дошкольников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4437112"/>
            <a:ext cx="7854696" cy="1656184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Подготовила:</a:t>
            </a:r>
          </a:p>
          <a:p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Васильева М.Б.</a:t>
            </a:r>
          </a:p>
          <a:p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endParaRPr lang="ru-RU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29614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i="1" dirty="0"/>
              <a:t>Подготовительная группа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196752"/>
            <a:ext cx="8784976" cy="5544616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sz="8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Спортивные упражнения</a:t>
            </a:r>
            <a:endParaRPr lang="ru-RU" sz="84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8400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Ходьба на лыжах</a:t>
            </a:r>
            <a:r>
              <a:rPr lang="ru-RU" sz="8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8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ступающим шагом по прямой без палок, скользящим шагом с движением рук, со сложенными за спиной руками, попеременный </a:t>
            </a:r>
            <a:r>
              <a:rPr lang="ru-RU" sz="8000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двухшажный</a:t>
            </a:r>
            <a:r>
              <a:rPr lang="ru-RU" sz="8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ход, </a:t>
            </a:r>
            <a:r>
              <a:rPr lang="ru-RU" sz="80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8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медленном темпе (1–2 км), поворот </a:t>
            </a:r>
            <a:endParaRPr lang="ru-RU" sz="800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8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80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переступанием </a:t>
            </a:r>
            <a:r>
              <a:rPr lang="ru-RU" sz="8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месте и в движении, подъем на склонах </a:t>
            </a:r>
            <a:endParaRPr lang="ru-RU" sz="800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8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80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8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елочкой» и «лесенкой», спуск с горки в низкой и высокой </a:t>
            </a:r>
            <a:endParaRPr lang="ru-RU" sz="800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8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80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стойке</a:t>
            </a:r>
            <a:r>
              <a:rPr lang="ru-RU" sz="8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торможение «плугом</a:t>
            </a:r>
            <a:r>
              <a:rPr lang="ru-RU" sz="80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»;</a:t>
            </a:r>
            <a:endParaRPr lang="ru-RU" sz="84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8400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Катание на санках:</a:t>
            </a:r>
            <a:r>
              <a:rPr lang="ru-RU" sz="8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толкая санки сзади, объезжая </a:t>
            </a:r>
            <a:r>
              <a:rPr lang="ru-RU" sz="80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</a:p>
          <a:p>
            <a:pPr marL="0" indent="0">
              <a:buNone/>
            </a:pPr>
            <a:r>
              <a:rPr lang="ru-RU" sz="8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8000" dirty="0" err="1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бозначенный</a:t>
            </a:r>
            <a:r>
              <a:rPr lang="ru-RU" sz="80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ориентир и возвращаясь назад, катание друг друга, спуск с </a:t>
            </a:r>
            <a:r>
              <a:rPr lang="ru-RU" sz="80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горы</a:t>
            </a:r>
            <a:r>
              <a:rPr lang="ru-RU" sz="8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доставая рукой подвешенный предмет (</a:t>
            </a:r>
            <a:r>
              <a:rPr lang="ru-RU" sz="80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колокольчик), </a:t>
            </a:r>
            <a:r>
              <a:rPr lang="ru-RU" sz="8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управляя </a:t>
            </a:r>
            <a:endParaRPr lang="ru-RU" sz="800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80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санками </a:t>
            </a:r>
            <a:r>
              <a:rPr lang="ru-RU" sz="8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помощью ног, катание на ровном месте, сидя на санках спиной вперед и отталкиваясь ногами;</a:t>
            </a:r>
          </a:p>
          <a:p>
            <a:r>
              <a:rPr lang="ru-RU" sz="8400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Скольжение: </a:t>
            </a:r>
            <a:r>
              <a:rPr lang="ru-RU" sz="8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скольжение по ледяным дорожкам.</a:t>
            </a:r>
            <a:r>
              <a:rPr lang="ru-RU" sz="8000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80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8400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Плавание: </a:t>
            </a:r>
            <a:r>
              <a:rPr lang="ru-RU" sz="8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 для освоения водной среды: движения ног с опорой и без опоры с различными положениями рук, одновременные и поочередные движения рук стоя, наклонившись вперед, продвигаясь вперед по дну, согласованные движения </a:t>
            </a:r>
            <a:r>
              <a:rPr lang="ru-RU" sz="80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ног; обучение </a:t>
            </a:r>
            <a:r>
              <a:rPr lang="ru-RU" sz="8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плаванию разными способами (на боку, кролем на спине); плавание с надувной игрушкой или кругом в руках;  </a:t>
            </a:r>
            <a:r>
              <a:rPr lang="ru-RU" sz="8000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проплывание</a:t>
            </a:r>
            <a:r>
              <a:rPr lang="ru-RU" sz="8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произвольным стилем (10 м), выполняя разнообразные упражнения в воде.</a:t>
            </a:r>
          </a:p>
          <a:p>
            <a:endParaRPr lang="ru-RU" sz="7600" b="1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Picture 4" descr="http://images.myshared.ru/7/814233/slide_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7" t="63142" r="72879" b="7134"/>
          <a:stretch/>
        </p:blipFill>
        <p:spPr bwMode="auto">
          <a:xfrm>
            <a:off x="7333888" y="2060848"/>
            <a:ext cx="1451682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331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29614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i="1" dirty="0"/>
              <a:t>Подготовительная группа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196752"/>
            <a:ext cx="8784976" cy="5544616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sz="33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Элементы спортивных игр:</a:t>
            </a:r>
            <a:endParaRPr lang="ru-RU" sz="33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3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Баскетбол: </a:t>
            </a:r>
            <a:r>
              <a:rPr lang="ru-RU" sz="29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Передавать мяч друг другу двумя руками от груди, одной </a:t>
            </a:r>
            <a:r>
              <a:rPr lang="ru-RU" sz="29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</a:t>
            </a:r>
            <a:r>
              <a:rPr lang="ru-RU" sz="29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плеча. Перебрасывать мячи друг другу двумя руками от груди в движении. Ловить летящий мяч на разной высоте (на уровне груди, над головой, сбоку, снизу, у пола и т. п.) и с разных сторон. Бросать мяч в корзину двумя руками от груди. Вести мяч одной рукой, передавая его из одной руки в другую, передвигаясь в разных направлениях, останавливаясь и снова передвигаясь по сигналу. Усвоить основные правила игры.</a:t>
            </a:r>
          </a:p>
          <a:p>
            <a:r>
              <a:rPr lang="ru-RU" sz="33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Футбол: </a:t>
            </a:r>
            <a:r>
              <a:rPr lang="ru-RU" sz="29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передавать мяч друг другу, отбивая его правой и левой ногой, стоя на месте. Вести мяч змейкой между расставленными предметами, попадать в предметы, забивать мяч в ворота.</a:t>
            </a:r>
          </a:p>
          <a:p>
            <a:r>
              <a:rPr lang="ru-RU" sz="33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Хоккей </a:t>
            </a:r>
            <a:r>
              <a:rPr lang="ru-RU" sz="29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9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 коньков – на снегу, на траве</a:t>
            </a:r>
            <a:r>
              <a:rPr lang="ru-RU" sz="29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): </a:t>
            </a:r>
            <a:r>
              <a:rPr lang="ru-RU" sz="29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Вести шайбу клюшкой, не отрывая ее от </a:t>
            </a:r>
            <a:r>
              <a:rPr lang="ru-RU" sz="29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шайбы; </a:t>
            </a:r>
            <a:r>
              <a:rPr lang="ru-RU" sz="29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вокруг предметов и между ними. </a:t>
            </a:r>
            <a:r>
              <a:rPr lang="ru-RU" sz="29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Прокатывать </a:t>
            </a:r>
            <a:r>
              <a:rPr lang="ru-RU" sz="29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шайбу клюшкой друг другу, задерживать шайбу клюшкой. </a:t>
            </a:r>
            <a:endParaRPr lang="ru-RU" sz="290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9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Забивать </a:t>
            </a:r>
            <a:r>
              <a:rPr lang="ru-RU" sz="29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шайбу в ворота, держа клюшку двумя </a:t>
            </a:r>
            <a:endParaRPr lang="ru-RU" sz="290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9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руками </a:t>
            </a:r>
            <a:r>
              <a:rPr lang="ru-RU" sz="29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(справа и слева). Попадать шайбой в ворота, </a:t>
            </a:r>
            <a:endParaRPr lang="ru-RU" sz="290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9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ударять </a:t>
            </a:r>
            <a:r>
              <a:rPr lang="ru-RU" sz="29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ней с места и после ведения.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Picture 6" descr="https://primamedia_2537050521.s3.cloud.mts.ru/files/big/1425/142475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3" y="4941168"/>
            <a:ext cx="2486281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0940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29614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i="1" dirty="0"/>
              <a:t>Подготовительная </a:t>
            </a:r>
            <a:r>
              <a:rPr lang="ru-RU" sz="3600" b="1" i="1" dirty="0" smtClean="0"/>
              <a:t>группа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196752"/>
            <a:ext cx="8784976" cy="554461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Элементы спортивных игр: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Бадминтон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 держать ракетку. Перебрасывать волан ракеткой на сторону партнера без сетки, через сетку. </a:t>
            </a:r>
            <a:endParaRPr lang="ru-RU" sz="200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Свободно 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передвигаться по площадке во </a:t>
            </a:r>
            <a:endParaRPr lang="ru-RU" sz="200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время 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ru-RU" sz="200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0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Настольный теннис: 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 держать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ракетку, подбрасывать 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ловить мяч одной рукой, ракеткой с ударом о пол, о стену. Подавать мяч через сетку после его отскока от стола.</a:t>
            </a:r>
          </a:p>
          <a:p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Волейбол: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передачи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мяча в парах, тройках двумя руками от груди, из-за головы. Перебрасывать мяч через сетку в парах и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вдаль. Передавать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мяч через сетку в колоннах с переходом в конец своей и противоположной колонны.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Знакомить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правилами игры в волейбол по упрощенным правилам, обучать игре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Picture 2" descr="https://ir.ozone.ru/s3/multimedia-l/664937782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2026624"/>
            <a:ext cx="2221359" cy="1534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7301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87233" y="0"/>
            <a:ext cx="5112568" cy="6048672"/>
          </a:xfrm>
        </p:spPr>
        <p:txBody>
          <a:bodyPr>
            <a:normAutofit/>
          </a:bodyPr>
          <a:lstStyle/>
          <a:p>
            <a:pPr indent="228600">
              <a:lnSpc>
                <a:spcPct val="107000"/>
              </a:lnSpc>
              <a:spcAft>
                <a:spcPts val="0"/>
              </a:spcAft>
            </a:pPr>
            <a:r>
              <a:rPr lang="ru-RU" sz="24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4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Спортивные игры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это сложные подвижные игры. Они имеют точно установленные правила и требуют специальное оборудование и площадки.</a:t>
            </a:r>
            <a:b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Спортивные упражнения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это способы решения определенных двигательных задач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r>
              <a:rPr lang="ru-RU" sz="2400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400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836" y="620688"/>
            <a:ext cx="3414056" cy="347502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536" y="4092979"/>
            <a:ext cx="3384376" cy="2768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448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78581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: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500726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укрепление здоровья;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привитие спортивных навыков;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способствование укреплению основных групп мышц, сердечно-сосудистой, дыхательной, нервной систем;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физических качества, ритмичности, координации движений, ориентировки в пространстве;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снятие нервного напряжения.</a:t>
            </a:r>
          </a:p>
          <a:p>
            <a:pPr>
              <a:buFont typeface="Wingdings" pitchFamily="2" charset="2"/>
              <a:buChar char="v"/>
            </a:pP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980727"/>
            <a:ext cx="8892480" cy="5343873"/>
          </a:xfrm>
        </p:spPr>
        <p:txBody>
          <a:bodyPr>
            <a:norm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sz="3200" dirty="0"/>
              <a:t>При </a:t>
            </a:r>
            <a:r>
              <a:rPr lang="ru-RU" sz="3200" dirty="0">
                <a:solidFill>
                  <a:schemeClr val="tx2">
                    <a:lumMod val="75000"/>
                  </a:schemeClr>
                </a:solidFill>
              </a:rPr>
              <a:t>подборе</a:t>
            </a:r>
            <a:r>
              <a:rPr lang="ru-RU" sz="3200" dirty="0"/>
              <a:t> спортивных игр и упражнений учитывать</a:t>
            </a:r>
            <a:r>
              <a:rPr lang="ru-RU" sz="3200" dirty="0" smtClean="0"/>
              <a:t>: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возрастные особенностей детей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индивидуальные особенности;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физическое развитие и физическую подготовленность;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климатические условия;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специфику работы дошкольного учреждения.</a:t>
            </a:r>
          </a:p>
          <a:p>
            <a:pPr algn="ctr">
              <a:buNone/>
            </a:pPr>
            <a:endParaRPr lang="ru-RU" sz="32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Формы обучения: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837904"/>
            <a:ext cx="8229600" cy="492252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организованные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прогулка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в спортивном зале</a:t>
            </a:r>
          </a:p>
          <a:p>
            <a:pPr marL="0" indent="0">
              <a:buNone/>
            </a:pP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5924482" y="1657884"/>
            <a:ext cx="360040" cy="3600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H="1">
            <a:off x="3131840" y="1686496"/>
            <a:ext cx="390364" cy="3600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12"/>
          <a:stretch/>
        </p:blipFill>
        <p:spPr>
          <a:xfrm>
            <a:off x="844694" y="3371888"/>
            <a:ext cx="2988396" cy="3274787"/>
          </a:xfrm>
          <a:prstGeom prst="rect">
            <a:avLst/>
          </a:prstGeom>
        </p:spPr>
      </p:pic>
      <p:pic>
        <p:nvPicPr>
          <p:cNvPr id="1026" name="Picture 2" descr="https://www.syl.ru/misc/i/ai/297602/164849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1269" y="3429000"/>
            <a:ext cx="4209602" cy="3160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6818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15212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i="1" dirty="0" smtClean="0"/>
              <a:t/>
            </a:r>
            <a:br>
              <a:rPr lang="ru-RU" sz="4000" b="1" i="1" dirty="0" smtClean="0"/>
            </a:br>
            <a:r>
              <a:rPr lang="ru-RU" sz="4000" b="1" i="1" dirty="0"/>
              <a:t/>
            </a:r>
            <a:br>
              <a:rPr lang="ru-RU" sz="4000" b="1" i="1" dirty="0"/>
            </a:br>
            <a:r>
              <a:rPr lang="ru-RU" sz="4000" b="1" i="1" dirty="0" smtClean="0"/>
              <a:t>Младшая </a:t>
            </a:r>
            <a:r>
              <a:rPr lang="ru-RU" sz="4000" b="1" i="1" dirty="0"/>
              <a:t>группа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11166" cy="330352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i="1" dirty="0"/>
              <a:t>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Спортивные упражнения 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Катание на санках: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катают санки, перевозя снег, друг друга, входят на горку, ведя за собой санки.</a:t>
            </a:r>
          </a:p>
          <a:p>
            <a:r>
              <a:rPr lang="ru-RU" sz="2400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Плавание: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с правилами поведения в бассейне, душе, раздевалке, на воде; беседы о пользе занятий плаванием; вхождение и погружение в воду, игры в воде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Спортивные игры не проводятся.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AutoShape 4" descr="https://stihi.ru/pics/2021/12/20/698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4" name="Picture 6" descr="https://stihi.ru/pics/2021/12/20/698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8540" y="4077072"/>
            <a:ext cx="3598629" cy="2579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www.maam.ru/upload/blogs/detsad-697831-147817547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8867" y="4142360"/>
            <a:ext cx="3700066" cy="2448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1059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i="1" dirty="0"/>
              <a:t>Средняя </a:t>
            </a:r>
            <a:r>
              <a:rPr lang="ru-RU" sz="4000" b="1" i="1" dirty="0" smtClean="0"/>
              <a:t>группа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836712"/>
            <a:ext cx="8712968" cy="4464496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Спортивные 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</a:t>
            </a:r>
            <a:endParaRPr lang="ru-RU" sz="28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одьба </a:t>
            </a:r>
            <a:r>
              <a:rPr lang="ru-RU" sz="2800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лыжах</a:t>
            </a: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ступающим шагом, выполняя повороты на месте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переступанием, подъем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склон ступающим шагом, ходьба по лыжне (не более 500 м); </a:t>
            </a:r>
          </a:p>
          <a:p>
            <a:r>
              <a:rPr lang="ru-RU" sz="2800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Катание на санках: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скатывание на санках с горки, подъем на горку, торможение при спуске с нее;</a:t>
            </a:r>
          </a:p>
          <a:p>
            <a:r>
              <a:rPr lang="ru-RU" sz="2800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Скольжение:</a:t>
            </a:r>
            <a:r>
              <a:rPr lang="ru-RU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скольжение по ледяной дорожке.</a:t>
            </a:r>
          </a:p>
          <a:p>
            <a:r>
              <a:rPr lang="ru-RU" sz="2800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Катание на велосипеде:</a:t>
            </a: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езда на трехколесном велосипеде по прямой дорожке с остановкой.</a:t>
            </a:r>
          </a:p>
          <a:p>
            <a:r>
              <a:rPr lang="ru-RU" sz="2800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Плавание:</a:t>
            </a:r>
            <a:r>
              <a:rPr lang="ru-RU" sz="31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с правилами поведения на воде; упражнения в воде: выполнение движений ногами, сидя в воде (вверх, вниз); погружение в воду до подбородка; опускание лица в воду; произвольное плавание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Спортивные 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не проводятся.</a:t>
            </a:r>
            <a:endParaRPr lang="ru-RU" sz="28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AutoShape 2" descr="https://diamondelectric.ru/images/4257/4256693/tehnok_liji_detskie_tehnok_s_palkami_i_krepleniyami_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diamondelectric.ru/images/4257/4256693/tehnok_liji_detskie_tehnok_s_palkami_i_krepleniyami_3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8" name="Picture 6" descr="https://diamondelectric.ru/images/4257/4256693/tehnok_liji_detskie_tehnok_s_palkami_i_krepleniyami_3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66" r="17623"/>
          <a:stretch/>
        </p:blipFill>
        <p:spPr bwMode="auto">
          <a:xfrm>
            <a:off x="7236296" y="4293096"/>
            <a:ext cx="1584176" cy="2400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 descr="https://i1.wp.com/images.myshared.ru/7/814233/slide_2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236" t="62643" r="25117" b="3363"/>
          <a:stretch/>
        </p:blipFill>
        <p:spPr bwMode="auto">
          <a:xfrm>
            <a:off x="5004048" y="4437112"/>
            <a:ext cx="2088232" cy="224448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 descr="https://i1.wp.com/images.myshared.ru/7/814233/slide_2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65" t="62001" r="48688" b="4219"/>
          <a:stretch/>
        </p:blipFill>
        <p:spPr bwMode="auto">
          <a:xfrm>
            <a:off x="1835696" y="4725144"/>
            <a:ext cx="2304256" cy="195645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954205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24744"/>
            <a:ext cx="8229600" cy="72234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sz="4000" b="1" i="1" dirty="0" smtClean="0"/>
              <a:t>Старшая </a:t>
            </a:r>
            <a:r>
              <a:rPr lang="ru-RU" sz="4000" b="1" i="1" dirty="0"/>
              <a:t>группа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507288" cy="3888432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sz="8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Спортивные упражнения</a:t>
            </a:r>
            <a:r>
              <a:rPr lang="ru-RU" sz="8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8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8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Ходьба на лыжах</a:t>
            </a: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скользящим шагом, выполнение поворотов на месте и в движении, подъем на горку лесенкой и спуск с нее, ходьба по лыжне в медленном темпе (1–2 км);</a:t>
            </a:r>
          </a:p>
          <a:p>
            <a:r>
              <a:rPr lang="ru-RU" sz="8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Катание на санках: </a:t>
            </a: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друг друга по кругу, скатывание вдвоем с горки, перепрыгивание санок.</a:t>
            </a:r>
          </a:p>
          <a:p>
            <a:r>
              <a:rPr lang="ru-RU" sz="8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Скольжение: </a:t>
            </a: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скольжение по ледяной дорожке с разбега, приседая во время скольжения.</a:t>
            </a:r>
          </a:p>
          <a:p>
            <a:r>
              <a:rPr lang="ru-RU" sz="8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Езда на велосипеде и самокате: </a:t>
            </a: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езда на двухколесном велосипеде и самокате по прямой, по кругу, с поворотами и остановками.</a:t>
            </a:r>
          </a:p>
          <a:p>
            <a:r>
              <a:rPr lang="ru-RU" sz="8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Плавание: </a:t>
            </a: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с правилами поведения на воде; упражнения в воде: движения ногами вверх-вниз, сидя в воде, выполнение разнообразных движений руками в воде; плавание произвольным способом; скольжение на груди и на спине, выполняя выдох в воду.</a:t>
            </a:r>
            <a:r>
              <a:rPr lang="ru-RU" sz="8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8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8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AutoShape 2" descr="https://arena-swim.ru/wp-content/uploads/1/e/f/1efd3f708deb8f83c78c9149356ce148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Рисунок 4" descr="https://arena-swim.ru/wp-content/uploads/1/e/f/1efd3f708deb8f83c78c9149356ce148.jpe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5013176"/>
            <a:ext cx="2379345" cy="1597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://ds9.kolp.gov.spb.ru/koncul/sim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4984129"/>
            <a:ext cx="2445385" cy="16306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20677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24744"/>
            <a:ext cx="8229600" cy="72234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sz="4000" b="1" i="1" dirty="0" smtClean="0"/>
              <a:t>Старшая </a:t>
            </a:r>
            <a:r>
              <a:rPr lang="ru-RU" sz="4000" b="1" i="1" dirty="0"/>
              <a:t>группа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340768"/>
            <a:ext cx="8784976" cy="4104456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Элементы спортивных игр: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Баскетбол: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Перебрасывать мяч друг другу двумя руками от груди, вести мяч правой, левой рукой. Бросать мяч в корзину двумя руками от груди.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Бадминтон: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Отбивать волан ракеткой, направлять его в определенную сторону. Играть в паре с воспитателем.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Футбол: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Прокатывать мяч правой и левой ногой в заданном направлении. Обводить мяч вокруг предметов, закатывать в лунки, ворота. Передавать ногой друг другу в парах, отбивать о стенку несколько раз подряд.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Хоккей: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Прокатывать шайбу клюшкой в заданном направлении, закатывать ее в ворота. Прокатывать шайбу друг другу в парах.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Настольный теннис: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жонглировать ракеткой и мячом. Ходьба и бег с мячом на ракетке. Ловля ракеткой мяча после его отскока от пола или стены.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Волейбол: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Обучать элементам «Школы мяча». Перебрасывать мяч друг другу двумя руками снизу, от груди. Перебрасывать мяч через шнур, сетку вдаль из-за головы. Перебрасывать мяч друг другу двумя руками от груди через сетку.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Городки: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бросание биту с кона, с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полукона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стараясь выбить 2-3 городка. Выбивать фигуру «забор», «бочка» и «колодец», «пушка», «ворота»,.  Сами устанавливать фигуры. Игра в парах, в командах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8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AutoShape 2" descr="https://fs02.rchuv.ru/rchuv23/detsad145/news/2023/06/19/a17858d5-8685-4316-bf7f-90760f5a3c76/photo_5224439120284207991_y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Рисунок 4" descr="http://images.myshared.ru/10/969309/slide_9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227" t="25873" r="1209" b="15966"/>
          <a:stretch/>
        </p:blipFill>
        <p:spPr bwMode="auto">
          <a:xfrm>
            <a:off x="1835696" y="5054949"/>
            <a:ext cx="2367161" cy="177281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100" name="Picture 4" descr="https://www.o-detstve.ru/assets/images/forteachers/DOU/bk_19/166842_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5092547"/>
            <a:ext cx="2520280" cy="1680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8538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1124</TotalTime>
  <Words>891</Words>
  <Application>Microsoft Office PowerPoint</Application>
  <PresentationFormat>Экран (4:3)</PresentationFormat>
  <Paragraphs>78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Arial</vt:lpstr>
      <vt:lpstr>Calibri</vt:lpstr>
      <vt:lpstr>Constantia</vt:lpstr>
      <vt:lpstr>Times New Roman</vt:lpstr>
      <vt:lpstr>Wingdings</vt:lpstr>
      <vt:lpstr>Wingdings 2</vt:lpstr>
      <vt:lpstr>Поток</vt:lpstr>
      <vt:lpstr>«Элементы спортивных игр и физические упражнения как средство   укрепления здоровья дошкольников»</vt:lpstr>
      <vt:lpstr> Спортивные игры -  это сложные подвижные игры. Они имеют точно установленные правила и требуют специальное оборудование и площадки.   Спортивные упражнения- это способы решения определенных двигательных задач. </vt:lpstr>
      <vt:lpstr>Задачи:</vt:lpstr>
      <vt:lpstr>Презентация PowerPoint</vt:lpstr>
      <vt:lpstr>Формы обучения:</vt:lpstr>
      <vt:lpstr>  Младшая группа </vt:lpstr>
      <vt:lpstr>Средняя группа</vt:lpstr>
      <vt:lpstr> Старшая группа </vt:lpstr>
      <vt:lpstr> Старшая группа </vt:lpstr>
      <vt:lpstr>Подготовительная группа </vt:lpstr>
      <vt:lpstr>Подготовительная группа </vt:lpstr>
      <vt:lpstr>Подготовительная группа </vt:lpstr>
    </vt:vector>
  </TitlesOfParts>
  <Company>Ya Blondinko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здорового образа жизни через элементы спортивных игр</dc:title>
  <dc:creator>admin</dc:creator>
  <cp:lastModifiedBy>пк</cp:lastModifiedBy>
  <cp:revision>65</cp:revision>
  <dcterms:created xsi:type="dcterms:W3CDTF">2017-01-31T13:06:05Z</dcterms:created>
  <dcterms:modified xsi:type="dcterms:W3CDTF">2023-12-06T16:52:31Z</dcterms:modified>
</cp:coreProperties>
</file>