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474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05.09.2022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05.09.2022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05.09.2022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«По сказкам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А.С.Пушкина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»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Краткосрочный проект в подготовительной группе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62940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11560" y="548680"/>
            <a:ext cx="8229600" cy="218883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2ЭТАП</a:t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Просмотр мультфильмов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6275" y="2969419"/>
            <a:ext cx="3822700" cy="2867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Объект 7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5025" y="2969419"/>
            <a:ext cx="3822700" cy="2867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144510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Чтение книг и рассматривание иллюстраций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1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103945" y="2888940"/>
            <a:ext cx="4248472" cy="31683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984"/>
          <a:stretch/>
        </p:blipFill>
        <p:spPr>
          <a:xfrm rot="5400000">
            <a:off x="381897" y="2074486"/>
            <a:ext cx="3600401" cy="40051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809511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252728"/>
          </a:xfrm>
        </p:spPr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театрализация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67543" y="2780928"/>
            <a:ext cx="3672408" cy="32403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2564904"/>
            <a:ext cx="3880991" cy="36724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793921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2348880"/>
            <a:ext cx="3672408" cy="396044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2492896"/>
            <a:ext cx="3304927" cy="3600400"/>
          </a:xfrm>
        </p:spPr>
      </p:pic>
    </p:spTree>
    <p:extLst>
      <p:ext uri="{BB962C8B-B14F-4D97-AF65-F5344CB8AC3E}">
        <p14:creationId xmlns:p14="http://schemas.microsoft.com/office/powerpoint/2010/main" val="23770647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Дидактические игры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2564904"/>
            <a:ext cx="3304927" cy="34464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2564904"/>
            <a:ext cx="3420814" cy="34464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061436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Лепка « Белка песенки поёт, да орешки всё грызёт»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2132856"/>
            <a:ext cx="3960440" cy="43204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Объект 7"/>
          <p:cNvPicPr>
            <a:picLocks noGrp="1" noChangeAspect="1"/>
          </p:cNvPicPr>
          <p:nvPr>
            <p:ph sz="quarter" idx="1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2132856"/>
            <a:ext cx="3880991" cy="43204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293815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1988840"/>
            <a:ext cx="3528392" cy="41665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1988840"/>
            <a:ext cx="3960440" cy="41764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429433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Аппликация «Золотая рыбка»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5496" y="2276872"/>
            <a:ext cx="4536504" cy="36724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280830" y="2280010"/>
            <a:ext cx="4470772" cy="37444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005366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Рисование « Путешествие по Лукоморью»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58614" y="2817850"/>
            <a:ext cx="4178300" cy="33843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2420888"/>
            <a:ext cx="3303662" cy="41764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144980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2132856"/>
            <a:ext cx="3822700" cy="396044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3" y="2132856"/>
            <a:ext cx="3888432" cy="39933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227195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Тип проекта: творческий, информационно- исследовательский.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Продолжительность проекта: краткосрочный ( 2 недели)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Участники проекта: дети подготовительной группы, воспитатели, родители.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50024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Конструирование «Город новый златоглавый…»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2420888"/>
            <a:ext cx="3744416" cy="38884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Объект 7"/>
          <p:cNvPicPr>
            <a:picLocks noGrp="1" noChangeAspect="1"/>
          </p:cNvPicPr>
          <p:nvPr>
            <p:ph sz="quarter" idx="1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3" y="2420888"/>
            <a:ext cx="3672408" cy="39604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464052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916832"/>
            <a:ext cx="3672408" cy="44644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Объект 7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1916832"/>
            <a:ext cx="3600399" cy="44644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032753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Создание книги сказок А.С. Пушкина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2204864"/>
            <a:ext cx="3520951" cy="38785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5" y="2204864"/>
            <a:ext cx="3420814" cy="39212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346927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02518" y="2281858"/>
            <a:ext cx="4680520" cy="38064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283968" y="2420891"/>
            <a:ext cx="4680520" cy="35283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435713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2132856"/>
            <a:ext cx="3528392" cy="41044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2132856"/>
            <a:ext cx="3384376" cy="41373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874148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Ввиду особой значимости духовной основы для развития личности в детские годы взрослый должен стараться воспитывать в современном ребенке грамотного читателя, приобщить его к русской литературе, воспитать высококультурного и творческого человека. Использование проектного метода в организации образовательного процесса в ДОУ обусловлено принципами дошкольного образования, отраженные в ФГОС дошкольного образования.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Актуальность проекта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96973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8"/>
            <a:r>
              <a:rPr lang="ru-RU" sz="2400" dirty="0" smtClean="0">
                <a:latin typeface="Arial Black" panose="020B0A04020102020204" pitchFamily="34" charset="0"/>
              </a:rPr>
              <a:t>Создание условий для приобщения детей к русской классической литературе посредством знакомства с творчеством А.С. Пушкина</a:t>
            </a:r>
            <a:endParaRPr lang="ru-RU" sz="2400" dirty="0">
              <a:latin typeface="Arial Black" panose="020B0A04020102020204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Цель проекта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26083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2708920"/>
            <a:ext cx="7408333" cy="3450696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Формировать интерес к книгам, литературным произведениям;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Прививать любовь к родному языку;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Познакомить с творчеством великого русского поэта и писателя А.С. Пушкина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Воспитывать умение слушать, понимать и воспринимать литературные произведения, эмоционально откликаться на них;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Развивать элементами творчества, учить использовать прочитанное в других видах деятельности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Закрепить знания о героях сказок Пушкина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404664"/>
            <a:ext cx="8229600" cy="1252728"/>
          </a:xfrm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Задачи проекта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90006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Знакомство с писателем, биографией;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Рассматривание иллюстрации;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Чтение художественной литературы;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Просмотр сказок;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Раскраски и лепка героев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Викторина по сказкам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Формы реализации проекта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33506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Проект состоит из трёх этапов 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1этап-подготовительный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2этап-основной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3этап-обобщающий (заключительный</a:t>
            </a:r>
            <a:r>
              <a:rPr lang="ru-RU" dirty="0" smtClean="0"/>
              <a:t>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24234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 smtClean="0"/>
              <a:t>Развитие интереса к творчеству А.С. Пушкина, к русской литературе.</a:t>
            </a:r>
          </a:p>
          <a:p>
            <a:r>
              <a:rPr lang="ru-RU" b="1" dirty="0" smtClean="0"/>
              <a:t>Развитие у детей познавательной активности, творческих способностей , коммуникативных навыков.</a:t>
            </a:r>
          </a:p>
          <a:p>
            <a:r>
              <a:rPr lang="ru-RU" b="1" dirty="0" smtClean="0"/>
              <a:t>Расширение кругозора.</a:t>
            </a:r>
          </a:p>
          <a:p>
            <a:r>
              <a:rPr lang="ru-RU" b="1" dirty="0" smtClean="0"/>
              <a:t>Совершенствование звукопроизношения, выразительности речи детей.</a:t>
            </a:r>
          </a:p>
          <a:p>
            <a:r>
              <a:rPr lang="ru-RU" b="1" dirty="0" smtClean="0"/>
              <a:t>Формирование и развитие эмоциональной отзывчивости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Предполагаемые результаты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89992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Беседы: « Что мы знаем о поэте  А.С. Пушкине?», «какие сказки Пушкина мы знаем?».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Рассказы воспитателя о  А.С. Пушкине, его биографии, творчестве.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Подбор книг, иллюстраций.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Подбор мультфильмов 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1этап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862417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137</TotalTime>
  <Words>332</Words>
  <Application>Microsoft Office PowerPoint</Application>
  <PresentationFormat>Экран (4:3)</PresentationFormat>
  <Paragraphs>47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Волна</vt:lpstr>
      <vt:lpstr>«По сказкам А.С.Пушкина»</vt:lpstr>
      <vt:lpstr>Презентация PowerPoint</vt:lpstr>
      <vt:lpstr>Актуальность проекта</vt:lpstr>
      <vt:lpstr>Цель проекта</vt:lpstr>
      <vt:lpstr>Задачи проекта</vt:lpstr>
      <vt:lpstr>Формы реализации проекта</vt:lpstr>
      <vt:lpstr>Презентация PowerPoint</vt:lpstr>
      <vt:lpstr>Предполагаемые результаты</vt:lpstr>
      <vt:lpstr>1этап</vt:lpstr>
      <vt:lpstr>2ЭТАП Просмотр мультфильмов</vt:lpstr>
      <vt:lpstr>Чтение книг и рассматривание иллюстраций</vt:lpstr>
      <vt:lpstr>театрализация</vt:lpstr>
      <vt:lpstr>Презентация PowerPoint</vt:lpstr>
      <vt:lpstr>Дидактические игры</vt:lpstr>
      <vt:lpstr>Лепка « Белка песенки поёт, да орешки всё грызёт»</vt:lpstr>
      <vt:lpstr>Презентация PowerPoint</vt:lpstr>
      <vt:lpstr>Аппликация «Золотая рыбка»</vt:lpstr>
      <vt:lpstr>Рисование « Путешествие по Лукоморью»</vt:lpstr>
      <vt:lpstr>Презентация PowerPoint</vt:lpstr>
      <vt:lpstr>Конструирование «Город новый златоглавый…»</vt:lpstr>
      <vt:lpstr>Презентация PowerPoint</vt:lpstr>
      <vt:lpstr>Создание книги сказок А.С. Пушкина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komp</dc:creator>
  <cp:lastModifiedBy>komp</cp:lastModifiedBy>
  <cp:revision>12</cp:revision>
  <dcterms:created xsi:type="dcterms:W3CDTF">2021-10-26T06:35:06Z</dcterms:created>
  <dcterms:modified xsi:type="dcterms:W3CDTF">2022-09-05T07:38:57Z</dcterms:modified>
</cp:coreProperties>
</file>