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1"/>
  </p:notesMasterIdLst>
  <p:sldIdLst>
    <p:sldId id="256" r:id="rId2"/>
    <p:sldId id="282" r:id="rId3"/>
    <p:sldId id="260" r:id="rId4"/>
    <p:sldId id="261" r:id="rId5"/>
    <p:sldId id="281" r:id="rId6"/>
    <p:sldId id="273" r:id="rId7"/>
    <p:sldId id="284" r:id="rId8"/>
    <p:sldId id="283" r:id="rId9"/>
    <p:sldId id="27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D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80" d="100"/>
          <a:sy n="80" d="100"/>
        </p:scale>
        <p:origin x="1526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6EC0C-86EC-40A8-8210-BA96DF3F524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B8189-B092-4C51-A127-22C5CEDD260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8917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2AC9-78D0-4D12-8EB1-DAB3B46A9133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3F7EB-3F69-4EC3-834B-66128E8808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68B944-E04A-45BF-BE45-D76C2B5E91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14"/>
            <a:ext cx="9144000" cy="68690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844904"/>
            <a:ext cx="7272808" cy="1325724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АДМИНИСТРАЦИЯ ЗАВОДСКОГО РАЙОНА</a:t>
            </a:r>
            <a:br>
              <a:rPr lang="ru-RU" sz="1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  «ГОРОД САРАТОВ»</a:t>
            </a:r>
            <a:b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 дошкольное образовательное учреждение</a:t>
            </a:r>
            <a:br>
              <a:rPr lang="ru-RU" sz="1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 176»  Заводского района г. Саратова</a:t>
            </a:r>
            <a:b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itchFamily="18" charset="0"/>
            </a:endParaRPr>
          </a:p>
        </p:txBody>
      </p:sp>
      <p:pic>
        <p:nvPicPr>
          <p:cNvPr id="6" name="Графический объект2"/>
          <p:cNvPicPr>
            <a:picLocks noGrp="1"/>
          </p:cNvPicPr>
          <p:nvPr>
            <p:ph idx="1"/>
          </p:nvPr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095761" y="4470706"/>
            <a:ext cx="3096196" cy="1771859"/>
          </a:xfrm>
          <a:prstGeom prst="rect">
            <a:avLst/>
          </a:prstGeom>
          <a:effectLst>
            <a:softEdge rad="2032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34FD5C-F1B8-4341-8C9F-F671680F24F0}"/>
              </a:ext>
            </a:extLst>
          </p:cNvPr>
          <p:cNvSpPr txBox="1"/>
          <p:nvPr/>
        </p:nvSpPr>
        <p:spPr>
          <a:xfrm>
            <a:off x="1007455" y="2690336"/>
            <a:ext cx="7272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Презентация 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«Организация двигательной активности дошкольников 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 ЗПР на логопедических занятиях»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учитель-логопед  высшей квалификационной категории 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Колесникова Алла Анатольевна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BF4092A-323B-4A73-A6C9-4682F1A96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835"/>
            <a:ext cx="9131626" cy="7208251"/>
          </a:xfrm>
          <a:prstGeom prst="rect">
            <a:avLst/>
          </a:prstGeom>
        </p:spPr>
      </p:pic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>
          <a:xfrm>
            <a:off x="357158" y="428604"/>
            <a:ext cx="7929618" cy="714380"/>
          </a:xfrm>
        </p:spPr>
        <p:txBody>
          <a:bodyPr/>
          <a:lstStyle/>
          <a:p>
            <a:endParaRPr lang="en-US" sz="3600" dirty="0"/>
          </a:p>
          <a:p>
            <a:pPr algn="ctr"/>
            <a:r>
              <a:rPr lang="ru-RU" sz="2400" b="1" dirty="0"/>
              <a:t>            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/>
          </a:p>
          <a:p>
            <a:pPr algn="ctr"/>
            <a:endParaRPr lang="ru-RU" sz="2400" b="1" dirty="0"/>
          </a:p>
          <a:p>
            <a:endParaRPr lang="en-US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374" y="260648"/>
            <a:ext cx="900284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проблемы</a:t>
            </a:r>
          </a:p>
          <a:p>
            <a:pPr lvl="0" algn="just"/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Начиная с младшего дошкольного возраста мы видим детей, сидящих за компьютерами, планшетами, телефонами. Результат таких посиделок плачевный-дети не интересуются событиями, происходящими вокруг них, не умеют общаться, речь бедна, отмечается заторможенность , повышенная утомляемость, нарушение координации, а отсюда отставание в возрастных показаниях физических качеств: силы, ловкости, скорости.</a:t>
            </a:r>
          </a:p>
          <a:p>
            <a:pPr lvl="0" algn="just"/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учитель-логопед, работающий в группе для детей с ЗПР, могу отметить, что уровень здоровья детей дошкольного возраста, наряду со стрессами, падением уровня жизни, неполноценным питанием, плохой экологией и другими причинами, является дефицит двигательной активности.</a:t>
            </a:r>
          </a:p>
          <a:p>
            <a:pPr algn="just"/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остро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встает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имеющих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психического и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</a:t>
            </a:r>
            <a:r>
              <a:rPr lang="ru-RU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евого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различной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тяжести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Обследование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de-DE" sz="1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двигательной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сферы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таких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позволяет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обнаружить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отставание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физического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de-DE" sz="1400" u="sng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ним</a:t>
            </a:r>
            <a:r>
              <a:rPr lang="de-DE" sz="1400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u="sng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относятся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гипер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гиподинамия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мышечная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напряженность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снижение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мышечного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тонуса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моторики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мелкой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моторики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проявляются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первую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очередь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низкой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зрелости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навыков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самообслуживания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скованность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замедленность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дискоординация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функций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равновесия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ориентировки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пространстве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Задержка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тяжело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сказывается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общем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позволяет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ему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полноценно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общаться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играть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ровесниками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затрудняет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познание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окружающего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мира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отягощает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эмоционально-психическое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состояние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серьезные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успешно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вовремя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помочь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постоянно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de-DE" sz="1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использовать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de-DE" sz="1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активизации</a:t>
            </a:r>
            <a:r>
              <a:rPr lang="de-DE" sz="1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074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4E1576-92F3-4466-992C-2305AE16C3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21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131" y="382488"/>
            <a:ext cx="88401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такой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которого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необходима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слуховых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зрительных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двигательных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навыков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правильного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произнесения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звука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ребёнку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требуется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воспроизвести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артикуляторный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уклад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состоящий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сложного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комплекса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этом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артикуляция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голос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дыхание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должны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координированы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 М.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Сеченов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писал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«...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всякое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ощущение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смешанное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... К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нему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примешивается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мышечное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ощущение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сильным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сравнению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другими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для активизации двигательной активности, используемые на логопедических занятиях: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-Артикуляционная гимнастика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-Дыхательная гимнастика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-Пальчиковая гимнастика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-Подвижные игры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-Массаж и самомассаж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упражнения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упражнения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-Релаксирующие упражнения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27F639-9D71-42EB-B17F-12D2CE4437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21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8847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76146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Логопедическая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ритмика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–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двигательных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которых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сочетаются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произнесением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специального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речевого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материала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логоритмического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воздействия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преодоление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речевого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путём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коррекции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патологией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двигательной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сферы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сочетании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словом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музыкой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в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конечном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итоге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адаптация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условиям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внешней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de-DE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279E5DE-EACD-4DD6-87C2-2A16AB2387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2802"/>
            <a:ext cx="2644184" cy="3757983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9EDD1BE-2B07-41DE-A69A-5A37030C20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4" y="2423871"/>
            <a:ext cx="4601432" cy="3757983"/>
          </a:xfrm>
          <a:prstGeom prst="rect">
            <a:avLst/>
          </a:prstGeom>
          <a:effectLst>
            <a:softEdge rad="381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D8F4FB-B147-4DBD-B5CA-0BF95C7B9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178"/>
            <a:ext cx="9144000" cy="69021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1196752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  <a:p>
            <a:endParaRPr lang="ru-RU" sz="4000" b="1" dirty="0"/>
          </a:p>
        </p:txBody>
      </p:sp>
      <p:pic>
        <p:nvPicPr>
          <p:cNvPr id="3" name="Графический объект3"/>
          <p:cNvPicPr/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487738" y="3734686"/>
            <a:ext cx="2163963" cy="131144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557344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логопедическом занятии обязательно присутствует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тесно связанная с темой занятия и являющаяся как бы переходным мостиком к его следующей части.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задачи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физминуток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-снять усталость и напряжение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-внести эмоциональный заряд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-совершенствовать общую моторику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-выработать четкие координированные действия во взаимосвязи с речью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AE403F1-BA59-4547-B75B-E31C78457D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75" y="3696836"/>
            <a:ext cx="3463831" cy="258532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96FF03F-27FB-4370-8982-EABF6CA64E0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296" y="2852936"/>
            <a:ext cx="328020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80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9FAB57-0448-4149-BF99-0E8301B666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178"/>
            <a:ext cx="9144000" cy="69021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5515" y="476672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-Корректирует нарушения речевого дыхания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-Помогает вырабатывать диафрагмальное дыхание, продолжительность, силу, правильность распределения выдоха.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Графический объект6"/>
          <p:cNvPicPr/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49070" y="4653136"/>
            <a:ext cx="3414724" cy="1872208"/>
          </a:xfrm>
          <a:prstGeom prst="rect">
            <a:avLst/>
          </a:prstGeom>
          <a:effectLst>
            <a:softEdge rad="2540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816855-B82C-422B-8202-F4936771C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43" y="1734831"/>
            <a:ext cx="3707902" cy="2812273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786F357-8273-4431-95E2-D731742837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046" y="1700808"/>
            <a:ext cx="3930601" cy="3778693"/>
          </a:xfrm>
          <a:prstGeom prst="rect">
            <a:avLst/>
          </a:prstGeom>
          <a:effectLst>
            <a:softEdge rad="254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C029C4-D083-413C-8DE7-057F86EE3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178"/>
            <a:ext cx="9144000" cy="69021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476672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соединение движений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артикуляционного аппарата и движений кисти руки.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упражнения-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комплекс движений, позволяющих активизировать межполушарное взаимодействие.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повышают стрессоустойчивость.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Самомассаж-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массаж, выполняемый самим ребенком. Он улучшает кровообращение, помогает при профилактике простудных заболеваний.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BF8AC3-C28A-4430-9350-1BF81DD8B4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00" y="419952"/>
            <a:ext cx="1418302" cy="179026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6957BA9-19E6-4270-A095-5F043101D8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468" y="419953"/>
            <a:ext cx="1418301" cy="17902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EA511CB-A095-496D-A0E2-B2C86A96ED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97" y="2477173"/>
            <a:ext cx="1342326" cy="155930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E05B930-76BF-476C-B35B-23A313DD6A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150" y="2477174"/>
            <a:ext cx="1342326" cy="155930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EAA659B-7980-4EAD-B715-BB827576DD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96" y="4695848"/>
            <a:ext cx="1660424" cy="158221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FA6D319-1117-46F8-9114-291E47EE5B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39" y="4723989"/>
            <a:ext cx="1865544" cy="169431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2923371-AB0D-4A7F-A1F3-EA55CFA9FD8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835" y="4723989"/>
            <a:ext cx="1633509" cy="158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34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667418-845C-4546-BEF7-26D510427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178"/>
            <a:ext cx="9144000" cy="69021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7524" y="54868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Релаксация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один из путей преодоления внутреннего напряжения у ребенка. Обучая детей приемам релаксации, мы помогаем им снять мышечное напряжение, тем самым привести в норму нервную систему.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7F723FB-45E2-4189-942D-A0A94E22D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1625">
            <a:off x="392255" y="2058111"/>
            <a:ext cx="3564396" cy="2320301"/>
          </a:xfrm>
          <a:prstGeom prst="rect">
            <a:avLst/>
          </a:prstGeom>
          <a:effectLst>
            <a:softEdge rad="25400"/>
          </a:effectLst>
          <a:scene3d>
            <a:camera prst="orthographicFront"/>
            <a:lightRig rig="threePt" dir="t"/>
          </a:scene3d>
          <a:sp3d>
            <a:bevelT w="0" h="0"/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2A7D830-A00C-429E-9A82-E108D4E1E7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1341">
            <a:off x="5246991" y="3314854"/>
            <a:ext cx="3352896" cy="2320301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D71FC16-48DC-48C0-A4B2-1E348FA110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3052">
            <a:off x="1733557" y="3865389"/>
            <a:ext cx="2318184" cy="2343382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165F6A8F-E908-4CFC-B20D-5555698A2E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8108">
            <a:off x="4098543" y="1833242"/>
            <a:ext cx="1783942" cy="246907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286480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B83F887-9D93-437B-B1C0-63870A87571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476672"/>
            <a:ext cx="69585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    </a:t>
            </a:r>
          </a:p>
          <a:p>
            <a:endParaRPr lang="ru-RU" sz="3200" b="1" dirty="0"/>
          </a:p>
          <a:p>
            <a:endParaRPr lang="ru-RU" sz="3200" b="1" dirty="0"/>
          </a:p>
          <a:p>
            <a:endParaRPr lang="ru-RU" sz="3200" b="1" dirty="0"/>
          </a:p>
          <a:p>
            <a:endParaRPr lang="ru-RU" sz="32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963</TotalTime>
  <Words>633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Constantia</vt:lpstr>
      <vt:lpstr>Times New Roman</vt:lpstr>
      <vt:lpstr>Verdana</vt:lpstr>
      <vt:lpstr>Wingdings 2</vt:lpstr>
      <vt:lpstr>Поток</vt:lpstr>
      <vt:lpstr>АДМИНИСТРАЦИЯ ЗАВОДСКОГО РАЙОНА МУНИЦИПАЛЬНОГО ОБРАЗОВАНИЯ   «ГОРОД САРАТОВ» муниципальное  дошкольное образовательное учреждение «Детский сад комбинированного вида № 176»  Заводского района г. Саратова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computer</dc:creator>
  <cp:lastModifiedBy>Жанат Жумабеков</cp:lastModifiedBy>
  <cp:revision>88</cp:revision>
  <dcterms:modified xsi:type="dcterms:W3CDTF">2022-03-10T17:40:03Z</dcterms:modified>
</cp:coreProperties>
</file>