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>
      <p:cViewPr varScale="1">
        <p:scale>
          <a:sx n="69" d="100"/>
          <a:sy n="69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99F1863-9342-42C9-9A51-F5D8FEEAFD72}" type="datetimeFigureOut">
              <a:rPr lang="ru-RU" smtClean="0"/>
              <a:pPr/>
              <a:t>20.12.2023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2BA25A4-118B-44EC-8EBA-C4B042FAF7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 idx="4294967295"/>
          </p:nvPr>
        </p:nvSpPr>
        <p:spPr>
          <a:xfrm>
            <a:off x="395536" y="1196975"/>
            <a:ext cx="8208912" cy="3312145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поведения обучающихся  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нападении  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учебном заведении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8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Слушайся  полицейских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12776"/>
            <a:ext cx="8229600" cy="471338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 люди в форме пришли, чтобы тебе помочь</a:t>
            </a:r>
          </a:p>
          <a:p>
            <a:pPr marL="11430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нужно бежать к ним со всех ног 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Слушай их инструкции и попытайся в точности им следовать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Тьютор\255918-1024x768-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077072"/>
            <a:ext cx="295232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Тьютор\883CC0B0-3A8F-4535-ABAA-5AFCC1138923_cx30_cy0_cw63_w1200_r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439248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Не  геройствуй !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28800"/>
            <a:ext cx="8676456" cy="44973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пытайся обезвредить преступника самостоятельно</a:t>
            </a:r>
          </a:p>
          <a:p>
            <a:pPr marL="114300" indent="0"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пытайся с ним поговорить, даже если это твой лучший друг. Сейчас это не друг, а  преступник – тебе нужно держаться от него подальше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Тьютор\filmz.ru_f_4110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717032"/>
            <a:ext cx="532859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бегай, если это возможно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435280" cy="43735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 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нужно вступать в конфликт с </a:t>
            </a:r>
          </a:p>
          <a:p>
            <a:pPr marL="11430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вооруженным преступником и </a:t>
            </a:r>
          </a:p>
          <a:p>
            <a:pPr marL="114300" indent="0">
              <a:buNone/>
            </a:pPr>
            <a:r>
              <a:rPr lang="ru-RU" sz="3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пытаться его обезвредить</a:t>
            </a:r>
          </a:p>
          <a:p>
            <a:pPr marL="114300" indent="0">
              <a:buNone/>
            </a:pP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Твоя задача – спасти свою жизнь</a:t>
            </a:r>
          </a:p>
          <a:p>
            <a:pPr marL="11430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Если ты слышишь выстрелы или крики в другой части школы, беги к выходу. Не трать время на маневры и уклонения – просто беги к двери как можно быстрее</a:t>
            </a:r>
          </a:p>
          <a:p>
            <a:pPr>
              <a:buFont typeface="Wingdings" pitchFamily="2" charset="2"/>
              <a:buChar char="v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772816"/>
            <a:ext cx="223224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5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 трать время на разговоры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нападении  ты    все равно не успеешь обсудить варианты спасения со своим друзьями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sz="quarter" idx="4294967295"/>
          </p:nvPr>
        </p:nvSpPr>
        <p:spPr>
          <a:xfrm>
            <a:off x="3707904" y="2438400"/>
            <a:ext cx="5256584" cy="4191000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pPr marL="11430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успеете поговорить, а сейчас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спасайтесь</a:t>
            </a:r>
          </a:p>
          <a:p>
            <a:endParaRPr lang="ru-RU" sz="2800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84168" y="2852936"/>
            <a:ext cx="2304256" cy="1728192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284984"/>
            <a:ext cx="2880320" cy="312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4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ними  неудобную  обувь  и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брось вещи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1844825"/>
            <a:ext cx="1872208" cy="184341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1988840"/>
            <a:ext cx="4413621" cy="468742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Туфли на каблуках и тяжелый портфель замедляют тебя и мешают спасению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Сейчас тебе нужно действовать быстро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844825"/>
            <a:ext cx="201622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3849420"/>
            <a:ext cx="1872208" cy="2376264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16016" y="3883660"/>
            <a:ext cx="2016225" cy="234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4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Если убежать не получается - прячься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179512" y="1752600"/>
            <a:ext cx="8609746" cy="43735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Большинство нападающих обезвреживают в первые 10-15 минут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Твоя задача – не попасться на глаза преступнику в течение этого времени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Если ты можешь закрыться в классе – сделай это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Тьютор\28qneUlf_800x80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223224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Тьютор\scale_1200 (2)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18002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Тьютор\165106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149080"/>
            <a:ext cx="17281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Тьютор\1000x62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149080"/>
            <a:ext cx="227304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Забаррикадируй  дверь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23528" y="1719263"/>
            <a:ext cx="4104456" cy="440690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тебя наверняка нет ключа от класса, но ты можешь помешать  атакующему войти, завалив дверь</a:t>
            </a:r>
          </a:p>
          <a:p>
            <a:pPr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этого можно придвинуть ко входу парты, стулья и даже шкафчики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4" name="Рисунок 3" descr="D:\Тьютор\wex4L1BZ99Q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725144"/>
            <a:ext cx="18722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Тьютор\EdcDIptXkAAz3O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72816"/>
            <a:ext cx="38884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Выключи свет в помещении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23528" y="1719263"/>
            <a:ext cx="3823022" cy="44069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Преступник вряд ли пойдет искать жертв в темной комнате, ведь таким образом он  сам встанет под удар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Темнота помешает ему стрелять в тебя и твоих друзей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Тьютор\hello_html_m75b9553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4068" y="2060848"/>
            <a:ext cx="3495963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lh3.googleusercontent.com/0Seca6D5Xj8WhO23-cxhRktfAnhGqqjPkW3v5JY3b_dDMJ47sU5pgSqACFIDauraHT85=s1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216024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Отключи звук на мобильном телефоне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719263"/>
            <a:ext cx="4176713" cy="44069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Твоя задача – не привлекать внимание преступника</a:t>
            </a:r>
          </a:p>
          <a:p>
            <a:pPr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Выключи звук на мобильном  и не шуми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Тьютор\gkdflkg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417646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7988"/>
            <a:ext cx="8261350" cy="10398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Притворись мертвым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719263"/>
            <a:ext cx="4038600" cy="44069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нападающий близко и ты не успеваешь убежать или спрятаться, падай на пол и притворяйся мертвым</a:t>
            </a:r>
          </a:p>
          <a:p>
            <a:pPr>
              <a:buNone/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Существует вероятность, что преступник просто пройдет мимо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Тьютор\21368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396044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330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Аптека</vt:lpstr>
      <vt:lpstr>  Правила поведения обучающихся   при нападении   в  учебном заведении</vt:lpstr>
      <vt:lpstr>Убегай, если это возможно</vt:lpstr>
      <vt:lpstr>Не трать время на разговоры</vt:lpstr>
      <vt:lpstr>Сними  неудобную  обувь  и  брось вещи</vt:lpstr>
      <vt:lpstr>Если убежать не получается - прячься</vt:lpstr>
      <vt:lpstr>Забаррикадируй  дверь</vt:lpstr>
      <vt:lpstr>Выключи свет в помещении</vt:lpstr>
      <vt:lpstr>Отключи звук на мобильном телефоне</vt:lpstr>
      <vt:lpstr>Притворись мертвым</vt:lpstr>
      <vt:lpstr>Слушайся  полицейских</vt:lpstr>
      <vt:lpstr>Не  геройствуй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учащихся при нападении в учебном заведении</dc:title>
  <dc:creator>user</dc:creator>
  <cp:lastModifiedBy>ЮНИТЭР</cp:lastModifiedBy>
  <cp:revision>72</cp:revision>
  <dcterms:created xsi:type="dcterms:W3CDTF">2020-12-13T17:05:11Z</dcterms:created>
  <dcterms:modified xsi:type="dcterms:W3CDTF">2023-12-20T11:12:11Z</dcterms:modified>
</cp:coreProperties>
</file>