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48A74-CF2E-4BEA-AAFB-7854AD742DEB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96D28-CA81-48EE-AE63-E5B8EAEF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57224" y="428604"/>
            <a:ext cx="721781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города Калининграда  детский сад № 78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357430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ПРОЕКТНАЯ ДЕЯТЕЛЬНОСТЬ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старшей группе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«Акварелька»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«Геральдика Калининграда и Калининградской области»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52438" y="4500570"/>
            <a:ext cx="17098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Войтова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И.М. </a:t>
            </a: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Завадская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Т. 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86182" y="5929330"/>
            <a:ext cx="1992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КАЛИНИНГРАД 2023</a:t>
            </a: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4414" y="500043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Book Antiqua" pitchFamily="18" charset="0"/>
                <a:cs typeface="Arabic Typesetting" pitchFamily="66" charset="-78"/>
              </a:rPr>
              <a:t>Изготовление герба области.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Book Antiqua" pitchFamily="18" charset="0"/>
                <a:cs typeface="Arabic Typesetting" pitchFamily="66" charset="-78"/>
              </a:rPr>
              <a:t>Творческая работа</a:t>
            </a:r>
            <a:endParaRPr lang="ru-RU" sz="2400" b="1" dirty="0">
              <a:solidFill>
                <a:schemeClr val="tx2"/>
              </a:solidFill>
              <a:latin typeface="Book Antiqua" pitchFamily="18" charset="0"/>
              <a:cs typeface="Arabic Typesetting" pitchFamily="66" charset="-78"/>
            </a:endParaRPr>
          </a:p>
        </p:txBody>
      </p:sp>
      <p:pic>
        <p:nvPicPr>
          <p:cNvPr id="6" name="Picture 3" descr="C:\Users\Акварелька\Downloads\20231128_1831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04782" y="2095491"/>
            <a:ext cx="3619525" cy="2714644"/>
          </a:xfrm>
          <a:prstGeom prst="rect">
            <a:avLst/>
          </a:prstGeom>
          <a:noFill/>
        </p:spPr>
      </p:pic>
      <p:pic>
        <p:nvPicPr>
          <p:cNvPr id="7" name="Рисунок 6" descr="20231219_1843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1571612"/>
            <a:ext cx="3600000" cy="36261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8794" y="285728"/>
            <a:ext cx="552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герба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Калининграда.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31124_1816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214422"/>
            <a:ext cx="4716000" cy="47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231124_1734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785794"/>
            <a:ext cx="4057840" cy="51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0826" y="2500306"/>
            <a:ext cx="87831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Book Antiqua" pitchFamily="18" charset="0"/>
                <a:cs typeface="Arabic Typesetting" pitchFamily="66" charset="-78"/>
              </a:rPr>
              <a:t>СПАСИБО ЗА ВНИМАНИЕ!</a:t>
            </a:r>
            <a:endParaRPr lang="ru-RU" sz="4800" b="1" dirty="0">
              <a:solidFill>
                <a:schemeClr val="tx2"/>
              </a:solidFill>
              <a:latin typeface="Book Antiqua" pitchFamily="18" charset="0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714356"/>
            <a:ext cx="842968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Расширить представления детей о гербе Калининграда и  Калининградской области.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геральдическими символами Калининграда и Калининградской области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 историей возникновения гербов.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логическое мышление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память.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1. Создать предпосылки для формирования чувства патриотизма.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Предполагаемый результат:</a:t>
            </a:r>
          </a:p>
          <a:p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детей будет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сформирован устойчивый интерес к символике Калининградской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области.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отличают  гербы города и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области.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Имеют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представления о цветовом значении символики и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геральдики.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Заложены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основы уважения к символике и геральдике области.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71802" y="0"/>
            <a:ext cx="319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71480"/>
            <a:ext cx="6572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осещение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историко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художественного музея. 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6bbde5dbddada7c11345e4c7cd36a0f7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12097" y="1071546"/>
            <a:ext cx="4731903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000232" y="3500438"/>
            <a:ext cx="5380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Виртуальное путешествие по Калининграду.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b20afa50e15ecce5fa04f95a409ee6be-V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0" y="1071546"/>
            <a:ext cx="4346913" cy="23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231124_15582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71736" y="3798000"/>
            <a:ext cx="408000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0"/>
            <a:ext cx="678661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Беседы: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такое герб? Что такое геральдика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?»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 чем рассказывают гербы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Герб города Калининграда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Герб Калининградской области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231124_1608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042" y="2070000"/>
            <a:ext cx="6288000" cy="47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Дидактичекие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игры: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«Флаги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Калининградской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области и города Калининграда»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«Города Калининградской области и их гербы»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31124_15315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1857364"/>
            <a:ext cx="4415964" cy="4753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231124_18165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000" y="1928802"/>
            <a:ext cx="4644000" cy="46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142976" y="0"/>
            <a:ext cx="72866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деятельность: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«Город, в котором я живу»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«Мой дом, моя улица»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231124_1821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857364"/>
            <a:ext cx="4536000" cy="45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231110_1028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000" y="1785926"/>
            <a:ext cx="4644000" cy="46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142852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Строительно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– конструктивные игры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«Мой город», «Мой дом».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31124_1819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571612"/>
            <a:ext cx="4500000" cy="45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231124_1821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0" y="1571612"/>
            <a:ext cx="4500000" cy="45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214290"/>
            <a:ext cx="530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31124_14340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1142984"/>
            <a:ext cx="3609912" cy="50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231124_17535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1785926"/>
            <a:ext cx="5088000" cy="38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75474473_gas-kvas-com-p-flag-rossii-fonovii-risunok-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166" y="357166"/>
            <a:ext cx="6944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Изготовление герба нашей группа «Акварелька.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31124_182422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785794"/>
            <a:ext cx="5796000" cy="57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163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Акварелька</cp:lastModifiedBy>
  <cp:revision>16</cp:revision>
  <dcterms:created xsi:type="dcterms:W3CDTF">2023-11-26T17:39:45Z</dcterms:created>
  <dcterms:modified xsi:type="dcterms:W3CDTF">2023-12-20T12:00:39Z</dcterms:modified>
</cp:coreProperties>
</file>