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76" r:id="rId5"/>
    <p:sldId id="271" r:id="rId6"/>
    <p:sldId id="277" r:id="rId7"/>
    <p:sldId id="280" r:id="rId8"/>
    <p:sldId id="281" r:id="rId9"/>
    <p:sldId id="270" r:id="rId10"/>
    <p:sldId id="273" r:id="rId11"/>
    <p:sldId id="278" r:id="rId12"/>
    <p:sldId id="27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pos="7200" userDrawn="1">
          <p15:clr>
            <a:srgbClr val="A4A3A4"/>
          </p15:clr>
        </p15:guide>
        <p15:guide id="5" orient="horz" pos="2160" userDrawn="1">
          <p15:clr>
            <a:srgbClr val="A4A3A4"/>
          </p15:clr>
        </p15:guide>
        <p15:guide id="6" pos="5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5E00"/>
    <a:srgbClr val="A84A02"/>
    <a:srgbClr val="C45800"/>
    <a:srgbClr val="F55D00"/>
    <a:srgbClr val="0C1F49"/>
    <a:srgbClr val="21B062"/>
    <a:srgbClr val="696969"/>
    <a:srgbClr val="46696C"/>
    <a:srgbClr val="834F2A"/>
    <a:srgbClr val="2F5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653" autoAdjust="0"/>
    <p:restoredTop sz="95666" autoAdjust="0"/>
  </p:normalViewPr>
  <p:slideViewPr>
    <p:cSldViewPr snapToGrid="0">
      <p:cViewPr varScale="1">
        <p:scale>
          <a:sx n="83" d="100"/>
          <a:sy n="83" d="100"/>
        </p:scale>
        <p:origin x="197" y="82"/>
      </p:cViewPr>
      <p:guideLst>
        <p:guide pos="3840"/>
        <p:guide pos="7200"/>
        <p:guide orient="horz" pos="2160"/>
        <p:guide pos="50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3187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A6408C-BAA7-4E20-8733-EEC9C62C5D80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AFFB0F-A822-42B1-BAA7-AB3CFC49770A}">
      <dgm:prSet phldrT="[Текст]" custT="1"/>
      <dgm:spPr/>
      <dgm:t>
        <a:bodyPr/>
        <a:lstStyle/>
        <a:p>
          <a:pPr algn="ctr"/>
          <a:r>
            <a:rPr lang="ru-RU" sz="2400" b="1" dirty="0" smtClean="0">
              <a:solidFill>
                <a:schemeClr val="accent2"/>
              </a:solidFill>
            </a:rPr>
            <a:t>2023г.</a:t>
          </a:r>
          <a:endParaRPr lang="ru-RU" sz="2400" b="1" dirty="0">
            <a:solidFill>
              <a:schemeClr val="accent2"/>
            </a:solidFill>
          </a:endParaRPr>
        </a:p>
      </dgm:t>
    </dgm:pt>
    <dgm:pt modelId="{0C08576C-06AC-44A2-A800-BB705C640E64}" type="parTrans" cxnId="{A7FA0FC9-D70A-4D79-977D-F3D5CBC139E3}">
      <dgm:prSet/>
      <dgm:spPr/>
      <dgm:t>
        <a:bodyPr/>
        <a:lstStyle/>
        <a:p>
          <a:endParaRPr lang="ru-RU"/>
        </a:p>
      </dgm:t>
    </dgm:pt>
    <dgm:pt modelId="{4593C2F4-0F77-49D9-A4A1-9E493B17CA09}" type="sibTrans" cxnId="{A7FA0FC9-D70A-4D79-977D-F3D5CBC139E3}">
      <dgm:prSet/>
      <dgm:spPr/>
      <dgm:t>
        <a:bodyPr/>
        <a:lstStyle/>
        <a:p>
          <a:endParaRPr lang="ru-RU"/>
        </a:p>
      </dgm:t>
    </dgm:pt>
    <dgm:pt modelId="{C23C8ECF-EA9A-4885-89CC-06335FD5814C}">
      <dgm:prSet phldrT="[Текст]" custT="1"/>
      <dgm:spPr/>
      <dgm:t>
        <a:bodyPr/>
        <a:lstStyle/>
        <a:p>
          <a:pPr algn="ctr"/>
          <a:r>
            <a:rPr lang="ru-RU" sz="3600" b="1" dirty="0" smtClean="0">
              <a:solidFill>
                <a:schemeClr val="accent2"/>
              </a:solidFill>
            </a:rPr>
            <a:t>Персонализация дошкольного образования в части формируемой участниками образовательного процесса</a:t>
          </a:r>
          <a:endParaRPr lang="ru-RU" sz="3600" b="1" dirty="0">
            <a:solidFill>
              <a:schemeClr val="accent2"/>
            </a:solidFill>
          </a:endParaRPr>
        </a:p>
      </dgm:t>
    </dgm:pt>
    <dgm:pt modelId="{E83EF53B-47D8-45F2-B504-46428BD2E410}" type="parTrans" cxnId="{AC685B76-880C-4A0F-AC51-9B159CB094D5}">
      <dgm:prSet/>
      <dgm:spPr/>
      <dgm:t>
        <a:bodyPr/>
        <a:lstStyle/>
        <a:p>
          <a:endParaRPr lang="ru-RU"/>
        </a:p>
      </dgm:t>
    </dgm:pt>
    <dgm:pt modelId="{8892C488-BDAC-4A9F-AEB1-5C89131240E9}" type="sibTrans" cxnId="{AC685B76-880C-4A0F-AC51-9B159CB094D5}">
      <dgm:prSet/>
      <dgm:spPr/>
      <dgm:t>
        <a:bodyPr/>
        <a:lstStyle/>
        <a:p>
          <a:endParaRPr lang="ru-RU"/>
        </a:p>
      </dgm:t>
    </dgm:pt>
    <dgm:pt modelId="{2BAB6BF2-3CC8-4D8B-A092-E9D70049EACB}" type="pres">
      <dgm:prSet presAssocID="{7BA6408C-BAA7-4E20-8733-EEC9C62C5D80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E6F3FBF-4486-475A-BCED-484F135C824D}" type="pres">
      <dgm:prSet presAssocID="{73AFFB0F-A822-42B1-BAA7-AB3CFC49770A}" presName="composite" presStyleCnt="0"/>
      <dgm:spPr/>
    </dgm:pt>
    <dgm:pt modelId="{C28B7191-505D-435A-ACF2-20F4C459DCE0}" type="pres">
      <dgm:prSet presAssocID="{73AFFB0F-A822-42B1-BAA7-AB3CFC49770A}" presName="ParentAccentShape" presStyleLbl="trBgShp" presStyleIdx="0" presStyleCnt="2" custFlipVert="1" custScaleX="338299" custScaleY="36750"/>
      <dgm:spPr/>
    </dgm:pt>
    <dgm:pt modelId="{7A8014AE-2412-421A-A544-9D61EED8C6B3}" type="pres">
      <dgm:prSet presAssocID="{73AFFB0F-A822-42B1-BAA7-AB3CFC49770A}" presName="ParentText" presStyleLbl="revTx" presStyleIdx="0" presStyleCnt="2" custAng="10800000" custFlipVert="1" custScaleX="64133" custScaleY="255448" custLinFactY="300000" custLinFactNeighborX="42620" custLinFactNeighborY="38833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7E3555-261C-4887-9D7B-0DACF531BECC}" type="pres">
      <dgm:prSet presAssocID="{73AFFB0F-A822-42B1-BAA7-AB3CFC49770A}" presName="ChildText" presStyleLbl="revTx" presStyleIdx="1" presStyleCnt="2" custScaleX="857331" custScaleY="59855" custLinFactNeighborX="-62492" custLinFactNeighborY="-63839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FC2099B2-36A4-4A78-8270-CB7E184EC8D9}" type="pres">
      <dgm:prSet presAssocID="{73AFFB0F-A822-42B1-BAA7-AB3CFC49770A}" presName="ChildAccentShape" presStyleLbl="trBgShp" presStyleIdx="1" presStyleCnt="2" custScaleX="405078" custScaleY="4590" custLinFactX="-1900000" custLinFactNeighborX="-1906459" custLinFactNeighborY="20872"/>
      <dgm:spPr/>
      <dgm:t>
        <a:bodyPr/>
        <a:lstStyle/>
        <a:p>
          <a:endParaRPr lang="ru-RU"/>
        </a:p>
      </dgm:t>
    </dgm:pt>
    <dgm:pt modelId="{743769DF-97EB-4AED-A531-1B0CD1FA142C}" type="pres">
      <dgm:prSet presAssocID="{73AFFB0F-A822-42B1-BAA7-AB3CFC49770A}" presName="Image" presStyleLbl="alignImgPlace1" presStyleIdx="0" presStyleCnt="1" custFlipVert="1" custFlipHor="1" custScaleX="80729" custScaleY="29073" custLinFactNeighborX="93955" custLinFactNeighborY="58412"/>
      <dgm:spPr/>
    </dgm:pt>
  </dgm:ptLst>
  <dgm:cxnLst>
    <dgm:cxn modelId="{AC685B76-880C-4A0F-AC51-9B159CB094D5}" srcId="{73AFFB0F-A822-42B1-BAA7-AB3CFC49770A}" destId="{C23C8ECF-EA9A-4885-89CC-06335FD5814C}" srcOrd="0" destOrd="0" parTransId="{E83EF53B-47D8-45F2-B504-46428BD2E410}" sibTransId="{8892C488-BDAC-4A9F-AEB1-5C89131240E9}"/>
    <dgm:cxn modelId="{1F162A26-FFE3-4984-9BB0-3CA90A0FF744}" type="presOf" srcId="{7BA6408C-BAA7-4E20-8733-EEC9C62C5D80}" destId="{2BAB6BF2-3CC8-4D8B-A092-E9D70049EACB}" srcOrd="0" destOrd="0" presId="urn:microsoft.com/office/officeart/2009/3/layout/SnapshotPictureList"/>
    <dgm:cxn modelId="{9A355BE8-B476-43A0-8C8A-DEF728B58E14}" type="presOf" srcId="{C23C8ECF-EA9A-4885-89CC-06335FD5814C}" destId="{FD7E3555-261C-4887-9D7B-0DACF531BECC}" srcOrd="0" destOrd="0" presId="urn:microsoft.com/office/officeart/2009/3/layout/SnapshotPictureList"/>
    <dgm:cxn modelId="{A7FA0FC9-D70A-4D79-977D-F3D5CBC139E3}" srcId="{7BA6408C-BAA7-4E20-8733-EEC9C62C5D80}" destId="{73AFFB0F-A822-42B1-BAA7-AB3CFC49770A}" srcOrd="0" destOrd="0" parTransId="{0C08576C-06AC-44A2-A800-BB705C640E64}" sibTransId="{4593C2F4-0F77-49D9-A4A1-9E493B17CA09}"/>
    <dgm:cxn modelId="{D5F52356-725F-45D1-B68D-8CE0CC8F970A}" type="presOf" srcId="{73AFFB0F-A822-42B1-BAA7-AB3CFC49770A}" destId="{7A8014AE-2412-421A-A544-9D61EED8C6B3}" srcOrd="0" destOrd="0" presId="urn:microsoft.com/office/officeart/2009/3/layout/SnapshotPictureList"/>
    <dgm:cxn modelId="{21E9EF60-6B59-4FFD-BA42-A29C802ABBFA}" type="presParOf" srcId="{2BAB6BF2-3CC8-4D8B-A092-E9D70049EACB}" destId="{5E6F3FBF-4486-475A-BCED-484F135C824D}" srcOrd="0" destOrd="0" presId="urn:microsoft.com/office/officeart/2009/3/layout/SnapshotPictureList"/>
    <dgm:cxn modelId="{C46E05CF-8F80-4C68-98CD-1D8A983C51B8}" type="presParOf" srcId="{5E6F3FBF-4486-475A-BCED-484F135C824D}" destId="{C28B7191-505D-435A-ACF2-20F4C459DCE0}" srcOrd="0" destOrd="0" presId="urn:microsoft.com/office/officeart/2009/3/layout/SnapshotPictureList"/>
    <dgm:cxn modelId="{2F603B28-9D0F-4658-A112-7B02202403EE}" type="presParOf" srcId="{5E6F3FBF-4486-475A-BCED-484F135C824D}" destId="{7A8014AE-2412-421A-A544-9D61EED8C6B3}" srcOrd="1" destOrd="0" presId="urn:microsoft.com/office/officeart/2009/3/layout/SnapshotPictureList"/>
    <dgm:cxn modelId="{51610777-D1DB-4585-89C5-CBBAB0A4FF1C}" type="presParOf" srcId="{5E6F3FBF-4486-475A-BCED-484F135C824D}" destId="{FD7E3555-261C-4887-9D7B-0DACF531BECC}" srcOrd="2" destOrd="0" presId="urn:microsoft.com/office/officeart/2009/3/layout/SnapshotPictureList"/>
    <dgm:cxn modelId="{5998376C-BF98-4DCD-AFD1-000966CAC754}" type="presParOf" srcId="{5E6F3FBF-4486-475A-BCED-484F135C824D}" destId="{FC2099B2-36A4-4A78-8270-CB7E184EC8D9}" srcOrd="3" destOrd="0" presId="urn:microsoft.com/office/officeart/2009/3/layout/SnapshotPictureList"/>
    <dgm:cxn modelId="{C5DBD231-5F9E-4159-AE55-45BE7C35D2E4}" type="presParOf" srcId="{5E6F3FBF-4486-475A-BCED-484F135C824D}" destId="{743769DF-97EB-4AED-A531-1B0CD1FA142C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A118FE-5247-084D-AD2D-7C71FFB9A8F8}" type="doc">
      <dgm:prSet loTypeId="urn:microsoft.com/office/officeart/2005/8/layout/target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BFCD7EB-8335-D740-B99C-3DEE86BBEF56}">
      <dgm:prSet phldrT="[Text]" custT="1"/>
      <dgm:spPr/>
      <dgm:t>
        <a:bodyPr/>
        <a:lstStyle/>
        <a:p>
          <a:pPr algn="ctr"/>
          <a:r>
            <a:rPr lang="ru-RU" sz="1200" b="1" kern="1200" dirty="0" smtClean="0">
              <a:solidFill>
                <a:schemeClr val="tx2">
                  <a:lumMod val="50000"/>
                </a:schemeClr>
              </a:solidFill>
              <a:latin typeface="+mn-lt"/>
              <a:ea typeface="+mn-ea"/>
              <a:cs typeface="+mn-cs"/>
            </a:rPr>
            <a:t>Часть программы формируемая участниками образовательных отношений направлена на создание условий развития ребенка, открывающих возможности для его позитивной социализации, его личностного развития, развития инициативы и творческих способностей на основе сотрудничества со взрослыми и сверстниками и соответствующим возрасту видам деятельности.</a:t>
          </a:r>
          <a:endParaRPr lang="en-US" sz="1200" b="1" kern="1200" dirty="0">
            <a:solidFill>
              <a:schemeClr val="tx2">
                <a:lumMod val="50000"/>
              </a:schemeClr>
            </a:solidFill>
            <a:latin typeface="Arial"/>
            <a:ea typeface="+mn-ea"/>
            <a:cs typeface="+mn-cs"/>
          </a:endParaRPr>
        </a:p>
      </dgm:t>
    </dgm:pt>
    <dgm:pt modelId="{8B317059-B16D-B047-BCF8-03B65A5266EB}" type="parTrans" cxnId="{39A73024-5324-C742-B9ED-A85232140D9A}">
      <dgm:prSet/>
      <dgm:spPr/>
      <dgm:t>
        <a:bodyPr/>
        <a:lstStyle/>
        <a:p>
          <a:endParaRPr lang="en-US">
            <a:solidFill>
              <a:schemeClr val="tx2"/>
            </a:solidFill>
          </a:endParaRPr>
        </a:p>
      </dgm:t>
    </dgm:pt>
    <dgm:pt modelId="{A31B6A1C-1FE8-684E-B97F-ECDF82FD640B}" type="sibTrans" cxnId="{39A73024-5324-C742-B9ED-A85232140D9A}">
      <dgm:prSet/>
      <dgm:spPr/>
      <dgm:t>
        <a:bodyPr/>
        <a:lstStyle/>
        <a:p>
          <a:endParaRPr lang="en-US">
            <a:solidFill>
              <a:schemeClr val="tx2"/>
            </a:solidFill>
          </a:endParaRPr>
        </a:p>
      </dgm:t>
    </dgm:pt>
    <dgm:pt modelId="{EF7140D3-8376-3645-83E7-88C13039117C}">
      <dgm:prSet phldrT="[Text]" custT="1"/>
      <dgm:spPr>
        <a:solidFill>
          <a:schemeClr val="accent5">
            <a:alpha val="90000"/>
          </a:schemeClr>
        </a:solidFill>
        <a:ln w="19050">
          <a:solidFill>
            <a:schemeClr val="tx2"/>
          </a:solidFill>
        </a:ln>
      </dgm:spPr>
      <dgm:t>
        <a:bodyPr/>
        <a:lstStyle/>
        <a:p>
          <a:r>
            <a:rPr lang="ru-RU" sz="2000" dirty="0" smtClean="0">
              <a:solidFill>
                <a:schemeClr val="tx2"/>
              </a:solidFill>
            </a:rPr>
            <a:t>Задачи</a:t>
          </a:r>
          <a:endParaRPr lang="en-US" sz="2000" dirty="0">
            <a:solidFill>
              <a:schemeClr val="tx2"/>
            </a:solidFill>
          </a:endParaRPr>
        </a:p>
      </dgm:t>
    </dgm:pt>
    <dgm:pt modelId="{83F44C56-F3C6-3648-938C-2AFB1F070E9A}" type="parTrans" cxnId="{0E907FCB-1EAF-7842-BCA0-4C4601AF91B5}">
      <dgm:prSet/>
      <dgm:spPr/>
      <dgm:t>
        <a:bodyPr/>
        <a:lstStyle/>
        <a:p>
          <a:endParaRPr lang="en-US">
            <a:solidFill>
              <a:schemeClr val="tx2"/>
            </a:solidFill>
          </a:endParaRPr>
        </a:p>
      </dgm:t>
    </dgm:pt>
    <dgm:pt modelId="{0925A83A-F329-5B40-A4AE-35ADE9C5D5E0}" type="sibTrans" cxnId="{0E907FCB-1EAF-7842-BCA0-4C4601AF91B5}">
      <dgm:prSet/>
      <dgm:spPr/>
      <dgm:t>
        <a:bodyPr/>
        <a:lstStyle/>
        <a:p>
          <a:endParaRPr lang="en-US">
            <a:solidFill>
              <a:schemeClr val="tx2"/>
            </a:solidFill>
          </a:endParaRPr>
        </a:p>
      </dgm:t>
    </dgm:pt>
    <dgm:pt modelId="{570CD6FA-975A-EB48-A2C9-F914B2AB1A4D}">
      <dgm:prSet phldrT="[Text]" custT="1"/>
      <dgm:spPr/>
      <dgm:t>
        <a:bodyPr/>
        <a:lstStyle/>
        <a:p>
          <a:pPr algn="ctr"/>
          <a:r>
            <a:rPr lang="ru-RU" sz="1200" b="1" dirty="0" smtClean="0">
              <a:solidFill>
                <a:schemeClr val="tx2">
                  <a:lumMod val="50000"/>
                </a:schemeClr>
              </a:solidFill>
            </a:rPr>
            <a:t>Обеспечение вариативности  и разнообразия технологий, форм и методов обучения</a:t>
          </a:r>
          <a:endParaRPr lang="en-US" sz="1200" b="1" dirty="0">
            <a:solidFill>
              <a:schemeClr val="tx2">
                <a:lumMod val="50000"/>
              </a:schemeClr>
            </a:solidFill>
          </a:endParaRPr>
        </a:p>
      </dgm:t>
    </dgm:pt>
    <dgm:pt modelId="{33F1877C-3324-994C-A814-DE81E32BC948}" type="parTrans" cxnId="{AE9989A8-52E8-EC44-867A-87E59D51D737}">
      <dgm:prSet/>
      <dgm:spPr/>
      <dgm:t>
        <a:bodyPr/>
        <a:lstStyle/>
        <a:p>
          <a:endParaRPr lang="en-US">
            <a:solidFill>
              <a:schemeClr val="tx2"/>
            </a:solidFill>
          </a:endParaRPr>
        </a:p>
      </dgm:t>
    </dgm:pt>
    <dgm:pt modelId="{335C40BC-44F8-4C4A-A155-7F1D962CD770}" type="sibTrans" cxnId="{AE9989A8-52E8-EC44-867A-87E59D51D737}">
      <dgm:prSet/>
      <dgm:spPr/>
      <dgm:t>
        <a:bodyPr/>
        <a:lstStyle/>
        <a:p>
          <a:endParaRPr lang="en-US">
            <a:solidFill>
              <a:schemeClr val="tx2"/>
            </a:solidFill>
          </a:endParaRPr>
        </a:p>
      </dgm:t>
    </dgm:pt>
    <dgm:pt modelId="{239C3507-48E5-A348-802C-681D8D5A4AFC}">
      <dgm:prSet phldrT="[Text]" custT="1"/>
      <dgm:spPr>
        <a:solidFill>
          <a:schemeClr val="accent5">
            <a:alpha val="90000"/>
          </a:schemeClr>
        </a:solidFill>
        <a:ln w="19050">
          <a:solidFill>
            <a:schemeClr val="tx2"/>
          </a:solidFill>
        </a:ln>
      </dgm:spPr>
      <dgm:t>
        <a:bodyPr/>
        <a:lstStyle/>
        <a:p>
          <a:r>
            <a:rPr lang="ru-RU" sz="2000" dirty="0" smtClean="0">
              <a:solidFill>
                <a:schemeClr val="tx2"/>
              </a:solidFill>
            </a:rPr>
            <a:t>принципы</a:t>
          </a:r>
          <a:endParaRPr lang="en-US" sz="2000" dirty="0">
            <a:solidFill>
              <a:schemeClr val="tx2"/>
            </a:solidFill>
          </a:endParaRPr>
        </a:p>
      </dgm:t>
    </dgm:pt>
    <dgm:pt modelId="{8C9CCE6E-1CE1-6D47-97C7-053267D7FBEE}" type="parTrans" cxnId="{2CF12973-231E-664C-94BC-51C123DE951A}">
      <dgm:prSet/>
      <dgm:spPr/>
      <dgm:t>
        <a:bodyPr/>
        <a:lstStyle/>
        <a:p>
          <a:endParaRPr lang="en-US">
            <a:solidFill>
              <a:schemeClr val="tx2"/>
            </a:solidFill>
          </a:endParaRPr>
        </a:p>
      </dgm:t>
    </dgm:pt>
    <dgm:pt modelId="{3CD00372-B637-6C4C-92D2-AD29B2012837}" type="sibTrans" cxnId="{2CF12973-231E-664C-94BC-51C123DE951A}">
      <dgm:prSet/>
      <dgm:spPr/>
      <dgm:t>
        <a:bodyPr/>
        <a:lstStyle/>
        <a:p>
          <a:endParaRPr lang="en-US">
            <a:solidFill>
              <a:schemeClr val="tx2"/>
            </a:solidFill>
          </a:endParaRPr>
        </a:p>
      </dgm:t>
    </dgm:pt>
    <dgm:pt modelId="{533D1C77-5BFD-A942-8D2F-82AAB34B7AA2}">
      <dgm:prSet phldrT="[Text]" custT="1"/>
      <dgm:spPr/>
      <dgm:t>
        <a:bodyPr/>
        <a:lstStyle/>
        <a:p>
          <a:pPr algn="ctr"/>
          <a:r>
            <a:rPr lang="ru-RU" sz="1200" b="1" dirty="0" smtClean="0">
              <a:solidFill>
                <a:schemeClr val="tx2">
                  <a:lumMod val="50000"/>
                </a:schemeClr>
              </a:solidFill>
            </a:rPr>
            <a:t>индивидуализации дошкольного образования (в том числе одарённых детей и детей с ограниченными возможностями здоровья); </a:t>
          </a:r>
          <a:endParaRPr lang="en-US" sz="1200" b="1" dirty="0">
            <a:solidFill>
              <a:schemeClr val="tx2">
                <a:lumMod val="50000"/>
              </a:schemeClr>
            </a:solidFill>
          </a:endParaRPr>
        </a:p>
      </dgm:t>
    </dgm:pt>
    <dgm:pt modelId="{787A8C45-360C-1942-B925-FFF95F812950}" type="parTrans" cxnId="{EFE59494-7A0C-7144-854D-AA2E5C2F9D52}">
      <dgm:prSet/>
      <dgm:spPr/>
      <dgm:t>
        <a:bodyPr/>
        <a:lstStyle/>
        <a:p>
          <a:endParaRPr lang="en-US">
            <a:solidFill>
              <a:schemeClr val="tx2"/>
            </a:solidFill>
          </a:endParaRPr>
        </a:p>
      </dgm:t>
    </dgm:pt>
    <dgm:pt modelId="{1E6F2994-6812-BF4D-9571-7E4819E513C3}" type="sibTrans" cxnId="{EFE59494-7A0C-7144-854D-AA2E5C2F9D52}">
      <dgm:prSet/>
      <dgm:spPr/>
      <dgm:t>
        <a:bodyPr/>
        <a:lstStyle/>
        <a:p>
          <a:endParaRPr lang="en-US">
            <a:solidFill>
              <a:schemeClr val="tx2"/>
            </a:solidFill>
          </a:endParaRPr>
        </a:p>
      </dgm:t>
    </dgm:pt>
    <dgm:pt modelId="{FC0FA27B-1D48-7E49-A980-1AAB3F6D6AE5}">
      <dgm:prSet phldrT="[Text]" custT="1"/>
      <dgm:spPr/>
      <dgm:t>
        <a:bodyPr/>
        <a:lstStyle/>
        <a:p>
          <a:pPr algn="l"/>
          <a:endParaRPr lang="en-US" sz="1200" kern="1200" dirty="0">
            <a:solidFill>
              <a:schemeClr val="tx2"/>
            </a:solidFill>
            <a:latin typeface="Arial"/>
            <a:ea typeface="+mn-ea"/>
            <a:cs typeface="+mn-cs"/>
          </a:endParaRPr>
        </a:p>
      </dgm:t>
    </dgm:pt>
    <dgm:pt modelId="{9A4DC9E5-C74A-BD4E-83B2-6A10727917C4}" type="parTrans" cxnId="{B64A572F-3016-4043-80AF-945990FB7E8C}">
      <dgm:prSet/>
      <dgm:spPr/>
      <dgm:t>
        <a:bodyPr/>
        <a:lstStyle/>
        <a:p>
          <a:endParaRPr lang="en-US">
            <a:solidFill>
              <a:schemeClr val="tx2"/>
            </a:solidFill>
          </a:endParaRPr>
        </a:p>
      </dgm:t>
    </dgm:pt>
    <dgm:pt modelId="{CE10E874-23D1-1047-91B3-61FB6641AA6E}" type="sibTrans" cxnId="{B64A572F-3016-4043-80AF-945990FB7E8C}">
      <dgm:prSet/>
      <dgm:spPr/>
      <dgm:t>
        <a:bodyPr/>
        <a:lstStyle/>
        <a:p>
          <a:endParaRPr lang="en-US">
            <a:solidFill>
              <a:schemeClr val="tx2"/>
            </a:solidFill>
          </a:endParaRPr>
        </a:p>
      </dgm:t>
    </dgm:pt>
    <dgm:pt modelId="{C417851E-2568-1A47-BEF5-57494EA8CB1F}">
      <dgm:prSet phldrT="[Text]" custT="1"/>
      <dgm:spPr>
        <a:solidFill>
          <a:schemeClr val="accent5">
            <a:alpha val="90000"/>
          </a:schemeClr>
        </a:solidFill>
        <a:ln w="19050">
          <a:solidFill>
            <a:schemeClr val="tx2"/>
          </a:solidFill>
        </a:ln>
      </dgm:spPr>
      <dgm:t>
        <a:bodyPr/>
        <a:lstStyle/>
        <a:p>
          <a:pPr marL="0" algn="ctr" defTabSz="914400" rtl="0" eaLnBrk="1" latinLnBrk="0" hangingPunct="1"/>
          <a:r>
            <a:rPr lang="ru-RU" sz="2000" b="1" kern="1200" dirty="0" smtClean="0">
              <a:solidFill>
                <a:schemeClr val="tx2"/>
              </a:solidFill>
              <a:latin typeface="+mn-lt"/>
              <a:ea typeface="+mn-ea"/>
              <a:cs typeface="+mn-cs"/>
            </a:rPr>
            <a:t>Цель</a:t>
          </a:r>
          <a:endParaRPr lang="en-US" sz="2000" b="1" kern="1200" dirty="0">
            <a:solidFill>
              <a:schemeClr val="tx2"/>
            </a:solidFill>
            <a:latin typeface="+mn-lt"/>
            <a:ea typeface="+mn-ea"/>
            <a:cs typeface="+mn-cs"/>
          </a:endParaRPr>
        </a:p>
      </dgm:t>
    </dgm:pt>
    <dgm:pt modelId="{5F76CC64-CA79-7642-9777-B8565390D952}" type="sibTrans" cxnId="{7FCBDC44-2B08-A647-913A-3DF7F70695CC}">
      <dgm:prSet/>
      <dgm:spPr/>
      <dgm:t>
        <a:bodyPr/>
        <a:lstStyle/>
        <a:p>
          <a:endParaRPr lang="en-US">
            <a:solidFill>
              <a:schemeClr val="tx2"/>
            </a:solidFill>
          </a:endParaRPr>
        </a:p>
      </dgm:t>
    </dgm:pt>
    <dgm:pt modelId="{21D58197-AA9C-4143-B4FD-FF7B82C2DB06}" type="parTrans" cxnId="{7FCBDC44-2B08-A647-913A-3DF7F70695CC}">
      <dgm:prSet/>
      <dgm:spPr/>
      <dgm:t>
        <a:bodyPr/>
        <a:lstStyle/>
        <a:p>
          <a:endParaRPr lang="en-US">
            <a:solidFill>
              <a:schemeClr val="tx2"/>
            </a:solidFill>
          </a:endParaRPr>
        </a:p>
      </dgm:t>
    </dgm:pt>
    <dgm:pt modelId="{48F14813-05C4-4355-854C-E926D98D5A6C}">
      <dgm:prSet phldrT="[Text]" custT="1"/>
      <dgm:spPr/>
      <dgm:t>
        <a:bodyPr/>
        <a:lstStyle/>
        <a:p>
          <a:pPr algn="ctr"/>
          <a:r>
            <a:rPr lang="en-US" sz="1200" b="1" dirty="0" smtClean="0">
              <a:solidFill>
                <a:schemeClr val="tx2">
                  <a:lumMod val="50000"/>
                </a:schemeClr>
              </a:solidFill>
              <a:latin typeface="+mn-lt"/>
              <a:ea typeface="+mn-ea"/>
              <a:cs typeface="+mn-cs"/>
            </a:rPr>
            <a:t> </a:t>
          </a:r>
          <a:r>
            <a:rPr lang="ru-RU" sz="1200" b="1" dirty="0" smtClean="0">
              <a:solidFill>
                <a:schemeClr val="tx2">
                  <a:lumMod val="50000"/>
                </a:schemeClr>
              </a:solidFill>
            </a:rPr>
            <a:t>Создание условий развития речевых, творческих и инженерных навыков;</a:t>
          </a:r>
          <a:endParaRPr lang="en-US" sz="1200" b="1" dirty="0">
            <a:solidFill>
              <a:schemeClr val="tx2">
                <a:lumMod val="50000"/>
              </a:schemeClr>
            </a:solidFill>
          </a:endParaRPr>
        </a:p>
      </dgm:t>
    </dgm:pt>
    <dgm:pt modelId="{15BBE019-586F-4572-8231-AD9EF7B8FFBD}" type="parTrans" cxnId="{8AD9A6E5-0672-4DE9-B6B9-49F9C213F99C}">
      <dgm:prSet/>
      <dgm:spPr/>
      <dgm:t>
        <a:bodyPr/>
        <a:lstStyle/>
        <a:p>
          <a:endParaRPr lang="ru-RU"/>
        </a:p>
      </dgm:t>
    </dgm:pt>
    <dgm:pt modelId="{0D6EDDAE-B1DD-48CC-A821-4F22618BB282}" type="sibTrans" cxnId="{8AD9A6E5-0672-4DE9-B6B9-49F9C213F99C}">
      <dgm:prSet/>
      <dgm:spPr/>
      <dgm:t>
        <a:bodyPr/>
        <a:lstStyle/>
        <a:p>
          <a:endParaRPr lang="ru-RU"/>
        </a:p>
      </dgm:t>
    </dgm:pt>
    <dgm:pt modelId="{8D64EA36-B015-4312-891A-5DCDC660715F}">
      <dgm:prSet phldrT="[Text]" custT="1"/>
      <dgm:spPr/>
      <dgm:t>
        <a:bodyPr/>
        <a:lstStyle/>
        <a:p>
          <a:pPr algn="ctr"/>
          <a:r>
            <a:rPr lang="ru-RU" sz="1200" b="1" dirty="0" smtClean="0">
              <a:solidFill>
                <a:schemeClr val="tx2">
                  <a:lumMod val="50000"/>
                </a:schemeClr>
              </a:solidFill>
            </a:rPr>
            <a:t>-Создание развивающей образовательной провокативной среды, представляющей собой систему условий индивидуализации детей</a:t>
          </a:r>
          <a:r>
            <a:rPr lang="ru-RU" sz="1200" dirty="0" smtClean="0"/>
            <a:t>.</a:t>
          </a:r>
          <a:endParaRPr lang="en-US" sz="1200" dirty="0">
            <a:solidFill>
              <a:schemeClr val="tx2"/>
            </a:solidFill>
          </a:endParaRPr>
        </a:p>
      </dgm:t>
    </dgm:pt>
    <dgm:pt modelId="{FB5DFAEC-C44F-4B4E-890F-EA00F98FB353}" type="parTrans" cxnId="{66900D86-4BA2-44B4-94E3-F278B7C89F36}">
      <dgm:prSet/>
      <dgm:spPr/>
      <dgm:t>
        <a:bodyPr/>
        <a:lstStyle/>
        <a:p>
          <a:endParaRPr lang="ru-RU"/>
        </a:p>
      </dgm:t>
    </dgm:pt>
    <dgm:pt modelId="{A28A2523-EBDD-485A-900D-BC3B7A0C8864}" type="sibTrans" cxnId="{66900D86-4BA2-44B4-94E3-F278B7C89F36}">
      <dgm:prSet/>
      <dgm:spPr/>
      <dgm:t>
        <a:bodyPr/>
        <a:lstStyle/>
        <a:p>
          <a:endParaRPr lang="ru-RU"/>
        </a:p>
      </dgm:t>
    </dgm:pt>
    <dgm:pt modelId="{E0597D76-7A92-452C-807A-7C771C41779B}">
      <dgm:prSet custT="1"/>
      <dgm:spPr/>
      <dgm:t>
        <a:bodyPr/>
        <a:lstStyle/>
        <a:p>
          <a:pPr algn="l"/>
          <a:endParaRPr lang="ru-RU" sz="1200" dirty="0">
            <a:solidFill>
              <a:schemeClr val="tx2"/>
            </a:solidFill>
          </a:endParaRPr>
        </a:p>
      </dgm:t>
    </dgm:pt>
    <dgm:pt modelId="{31C484EE-C776-4FC7-87AD-D4984290EA29}" type="parTrans" cxnId="{894E7894-B60E-4768-8AF7-BA42490DCC5E}">
      <dgm:prSet/>
      <dgm:spPr/>
      <dgm:t>
        <a:bodyPr/>
        <a:lstStyle/>
        <a:p>
          <a:endParaRPr lang="ru-RU"/>
        </a:p>
      </dgm:t>
    </dgm:pt>
    <dgm:pt modelId="{C9005526-5286-46D3-8066-2B134A7E72AF}" type="sibTrans" cxnId="{894E7894-B60E-4768-8AF7-BA42490DCC5E}">
      <dgm:prSet/>
      <dgm:spPr/>
      <dgm:t>
        <a:bodyPr/>
        <a:lstStyle/>
        <a:p>
          <a:endParaRPr lang="ru-RU"/>
        </a:p>
      </dgm:t>
    </dgm:pt>
    <dgm:pt modelId="{0C0265E2-8C10-466E-9B02-416B90A367A6}">
      <dgm:prSet phldrT="[Text]" custT="1"/>
      <dgm:spPr/>
      <dgm:t>
        <a:bodyPr/>
        <a:lstStyle/>
        <a:p>
          <a:pPr algn="ctr"/>
          <a:r>
            <a:rPr lang="ru-RU" sz="1200" b="1" dirty="0" smtClean="0">
              <a:solidFill>
                <a:schemeClr val="tx2">
                  <a:lumMod val="50000"/>
                </a:schemeClr>
              </a:solidFill>
            </a:rPr>
            <a:t>принцип сотворчества;</a:t>
          </a:r>
          <a:endParaRPr lang="en-US" sz="1200" b="1" dirty="0">
            <a:solidFill>
              <a:schemeClr val="tx2">
                <a:lumMod val="50000"/>
              </a:schemeClr>
            </a:solidFill>
          </a:endParaRPr>
        </a:p>
      </dgm:t>
    </dgm:pt>
    <dgm:pt modelId="{47E6526A-6C01-4382-A301-602C5EBB5A30}" type="parTrans" cxnId="{58C9864A-7AC1-4E00-ADE9-771FC3969B18}">
      <dgm:prSet/>
      <dgm:spPr/>
      <dgm:t>
        <a:bodyPr/>
        <a:lstStyle/>
        <a:p>
          <a:endParaRPr lang="ru-RU"/>
        </a:p>
      </dgm:t>
    </dgm:pt>
    <dgm:pt modelId="{5422318A-5C01-4220-8669-A69E807D83FB}" type="sibTrans" cxnId="{58C9864A-7AC1-4E00-ADE9-771FC3969B18}">
      <dgm:prSet/>
      <dgm:spPr/>
      <dgm:t>
        <a:bodyPr/>
        <a:lstStyle/>
        <a:p>
          <a:endParaRPr lang="ru-RU"/>
        </a:p>
      </dgm:t>
    </dgm:pt>
    <dgm:pt modelId="{2421710C-A849-4721-B536-32226219D290}">
      <dgm:prSet phldrT="[Text]" custT="1"/>
      <dgm:spPr/>
      <dgm:t>
        <a:bodyPr/>
        <a:lstStyle/>
        <a:p>
          <a:pPr algn="ctr"/>
          <a:r>
            <a:rPr lang="ru-RU" sz="1200" b="1" dirty="0" smtClean="0">
              <a:solidFill>
                <a:schemeClr val="tx2">
                  <a:lumMod val="50000"/>
                </a:schemeClr>
              </a:solidFill>
            </a:rPr>
            <a:t>принцип свободы выбора. В любом обучающем или управляющем действии предоставить ребенку право выбора.</a:t>
          </a:r>
          <a:endParaRPr lang="en-US" sz="1200" b="1" dirty="0">
            <a:solidFill>
              <a:schemeClr val="tx2">
                <a:lumMod val="50000"/>
              </a:schemeClr>
            </a:solidFill>
          </a:endParaRPr>
        </a:p>
      </dgm:t>
    </dgm:pt>
    <dgm:pt modelId="{684230F1-D63C-49C0-A5BC-3A574A30BE8D}" type="parTrans" cxnId="{07A536F3-F9B1-4966-977B-801DA705A430}">
      <dgm:prSet/>
      <dgm:spPr/>
      <dgm:t>
        <a:bodyPr/>
        <a:lstStyle/>
        <a:p>
          <a:endParaRPr lang="ru-RU"/>
        </a:p>
      </dgm:t>
    </dgm:pt>
    <dgm:pt modelId="{A0C09435-0FEA-446A-B375-6D989D0E7BD4}" type="sibTrans" cxnId="{07A536F3-F9B1-4966-977B-801DA705A430}">
      <dgm:prSet/>
      <dgm:spPr/>
      <dgm:t>
        <a:bodyPr/>
        <a:lstStyle/>
        <a:p>
          <a:endParaRPr lang="ru-RU"/>
        </a:p>
      </dgm:t>
    </dgm:pt>
    <dgm:pt modelId="{D415F292-C0DD-441C-9697-C34DD939F284}">
      <dgm:prSet phldrT="[Text]" custT="1"/>
      <dgm:spPr/>
      <dgm:t>
        <a:bodyPr/>
        <a:lstStyle/>
        <a:p>
          <a:pPr algn="ctr"/>
          <a:r>
            <a:rPr lang="ru-RU" sz="1200" b="1" dirty="0" smtClean="0">
              <a:solidFill>
                <a:schemeClr val="tx2">
                  <a:lumMod val="50000"/>
                </a:schemeClr>
              </a:solidFill>
            </a:rPr>
            <a:t>принцип деятельности. В любое творческое задание нужно включать практическую деятельность.</a:t>
          </a:r>
          <a:endParaRPr lang="en-US" sz="1200" b="1" dirty="0">
            <a:solidFill>
              <a:schemeClr val="tx2">
                <a:lumMod val="50000"/>
              </a:schemeClr>
            </a:solidFill>
          </a:endParaRPr>
        </a:p>
      </dgm:t>
    </dgm:pt>
    <dgm:pt modelId="{7DFF14A1-E095-415D-B633-BDDF164F3D37}" type="parTrans" cxnId="{C376879B-5D26-4D57-A6A8-6D3132E3EA15}">
      <dgm:prSet/>
      <dgm:spPr/>
      <dgm:t>
        <a:bodyPr/>
        <a:lstStyle/>
        <a:p>
          <a:endParaRPr lang="ru-RU"/>
        </a:p>
      </dgm:t>
    </dgm:pt>
    <dgm:pt modelId="{E7DE0915-5A18-4F0A-9677-26E57243E579}" type="sibTrans" cxnId="{C376879B-5D26-4D57-A6A8-6D3132E3EA15}">
      <dgm:prSet/>
      <dgm:spPr/>
      <dgm:t>
        <a:bodyPr/>
        <a:lstStyle/>
        <a:p>
          <a:endParaRPr lang="ru-RU"/>
        </a:p>
      </dgm:t>
    </dgm:pt>
    <dgm:pt modelId="{350A8106-AD84-2D44-BC37-C94598C21172}" type="pres">
      <dgm:prSet presAssocID="{E6A118FE-5247-084D-AD2D-7C71FFB9A8F8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99AD1C-8041-5B4D-BDC8-34BDEB33994E}" type="pres">
      <dgm:prSet presAssocID="{C417851E-2568-1A47-BEF5-57494EA8CB1F}" presName="circle1" presStyleLbl="node1" presStyleIdx="0" presStyleCnt="3" custLinFactNeighborX="3352" custLinFactNeighborY="187"/>
      <dgm:spPr>
        <a:ln w="19050">
          <a:solidFill>
            <a:schemeClr val="tx2"/>
          </a:solidFill>
        </a:ln>
      </dgm:spPr>
    </dgm:pt>
    <dgm:pt modelId="{FF05CF03-59F1-5046-B190-991771743D52}" type="pres">
      <dgm:prSet presAssocID="{C417851E-2568-1A47-BEF5-57494EA8CB1F}" presName="space" presStyleCnt="0"/>
      <dgm:spPr/>
    </dgm:pt>
    <dgm:pt modelId="{4A1E76CA-5B09-1148-9210-BE60AEFF3BF9}" type="pres">
      <dgm:prSet presAssocID="{C417851E-2568-1A47-BEF5-57494EA8CB1F}" presName="rect1" presStyleLbl="alignAcc1" presStyleIdx="0" presStyleCnt="3" custScaleX="102426" custScaleY="100000" custLinFactNeighborX="-218" custLinFactNeighborY="-670"/>
      <dgm:spPr/>
      <dgm:t>
        <a:bodyPr/>
        <a:lstStyle/>
        <a:p>
          <a:endParaRPr lang="ru-RU"/>
        </a:p>
      </dgm:t>
    </dgm:pt>
    <dgm:pt modelId="{48B07480-9665-994D-8D15-7B3066A3EF22}" type="pres">
      <dgm:prSet presAssocID="{EF7140D3-8376-3645-83E7-88C13039117C}" presName="vertSpace2" presStyleLbl="node1" presStyleIdx="0" presStyleCnt="3"/>
      <dgm:spPr/>
    </dgm:pt>
    <dgm:pt modelId="{461E2806-6010-9D49-85F0-B08738B98F8E}" type="pres">
      <dgm:prSet presAssocID="{EF7140D3-8376-3645-83E7-88C13039117C}" presName="circle2" presStyleLbl="node1" presStyleIdx="1" presStyleCnt="3" custScaleY="100166" custLinFactNeighborX="1727" custLinFactNeighborY="-288"/>
      <dgm:spPr>
        <a:ln w="19050">
          <a:solidFill>
            <a:schemeClr val="tx2"/>
          </a:solidFill>
        </a:ln>
      </dgm:spPr>
    </dgm:pt>
    <dgm:pt modelId="{845B2516-633A-034F-AF07-B5CAC8F8D59A}" type="pres">
      <dgm:prSet presAssocID="{EF7140D3-8376-3645-83E7-88C13039117C}" presName="rect2" presStyleLbl="alignAcc1" presStyleIdx="1" presStyleCnt="3" custScaleX="102744" custScaleY="99899" custLinFactNeighborX="-530" custLinFactNeighborY="-534"/>
      <dgm:spPr/>
      <dgm:t>
        <a:bodyPr/>
        <a:lstStyle/>
        <a:p>
          <a:endParaRPr lang="ru-RU"/>
        </a:p>
      </dgm:t>
    </dgm:pt>
    <dgm:pt modelId="{A0307FA6-4D7E-4E42-AB97-AE786FB67534}" type="pres">
      <dgm:prSet presAssocID="{239C3507-48E5-A348-802C-681D8D5A4AFC}" presName="vertSpace3" presStyleLbl="node1" presStyleIdx="1" presStyleCnt="3"/>
      <dgm:spPr/>
    </dgm:pt>
    <dgm:pt modelId="{02DB3D1B-4673-BD48-AC7B-BC8A7421DEEC}" type="pres">
      <dgm:prSet presAssocID="{239C3507-48E5-A348-802C-681D8D5A4AFC}" presName="circle3" presStyleLbl="node1" presStyleIdx="2" presStyleCnt="3" custScaleX="121949" custScaleY="106694"/>
      <dgm:spPr>
        <a:ln w="19050">
          <a:solidFill>
            <a:schemeClr val="tx2"/>
          </a:solidFill>
        </a:ln>
      </dgm:spPr>
    </dgm:pt>
    <dgm:pt modelId="{9CC02F81-77D9-C249-ACB2-80E34B7F1D16}" type="pres">
      <dgm:prSet presAssocID="{239C3507-48E5-A348-802C-681D8D5A4AFC}" presName="rect3" presStyleLbl="alignAcc1" presStyleIdx="2" presStyleCnt="3" custScaleX="103579" custScaleY="123722" custLinFactNeighborX="-431" custLinFactNeighborY="6090"/>
      <dgm:spPr/>
      <dgm:t>
        <a:bodyPr/>
        <a:lstStyle/>
        <a:p>
          <a:endParaRPr lang="ru-RU"/>
        </a:p>
      </dgm:t>
    </dgm:pt>
    <dgm:pt modelId="{CCF442A3-691F-2E44-B2BA-1452415039E7}" type="pres">
      <dgm:prSet presAssocID="{C417851E-2568-1A47-BEF5-57494EA8CB1F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1F0B03-49CB-6343-8E8B-1A4DF81562FF}" type="pres">
      <dgm:prSet presAssocID="{C417851E-2568-1A47-BEF5-57494EA8CB1F}" presName="rect1ChTx" presStyleLbl="alignAcc1" presStyleIdx="2" presStyleCnt="3" custScaleX="111367" custScale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4D89BB-D40B-E74F-A00B-6EB60ADC5CEE}" type="pres">
      <dgm:prSet presAssocID="{EF7140D3-8376-3645-83E7-88C13039117C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99CD08-F58B-1142-BB82-7DAFBA9B30DF}" type="pres">
      <dgm:prSet presAssocID="{EF7140D3-8376-3645-83E7-88C13039117C}" presName="rect2ChTx" presStyleLbl="alignAcc1" presStyleIdx="2" presStyleCnt="3" custScaleX="100000" custScaleY="100000" custLinFactNeighborX="-23981" custLinFactNeighborY="-136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38BD87-37D5-A443-BD30-9573B1F7D012}" type="pres">
      <dgm:prSet presAssocID="{239C3507-48E5-A348-802C-681D8D5A4AFC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439CD1-8242-4C47-BBF8-49394C10A5C1}" type="pres">
      <dgm:prSet presAssocID="{239C3507-48E5-A348-802C-681D8D5A4AFC}" presName="rect3ChTx" presStyleLbl="alignAcc1" presStyleIdx="2" presStyleCnt="3" custScaleY="1176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C0AB6F-BED9-CD42-B163-81CCE92ADE89}" type="presOf" srcId="{FC0FA27B-1D48-7E49-A980-1AAB3F6D6AE5}" destId="{D01F0B03-49CB-6343-8E8B-1A4DF81562FF}" srcOrd="0" destOrd="1" presId="urn:microsoft.com/office/officeart/2005/8/layout/target3"/>
    <dgm:cxn modelId="{2CF12973-231E-664C-94BC-51C123DE951A}" srcId="{E6A118FE-5247-084D-AD2D-7C71FFB9A8F8}" destId="{239C3507-48E5-A348-802C-681D8D5A4AFC}" srcOrd="2" destOrd="0" parTransId="{8C9CCE6E-1CE1-6D47-97C7-053267D7FBEE}" sibTransId="{3CD00372-B637-6C4C-92D2-AD29B2012837}"/>
    <dgm:cxn modelId="{C376879B-5D26-4D57-A6A8-6D3132E3EA15}" srcId="{239C3507-48E5-A348-802C-681D8D5A4AFC}" destId="{D415F292-C0DD-441C-9697-C34DD939F284}" srcOrd="3" destOrd="0" parTransId="{7DFF14A1-E095-415D-B633-BDDF164F3D37}" sibTransId="{E7DE0915-5A18-4F0A-9677-26E57243E579}"/>
    <dgm:cxn modelId="{580AEA92-6D8B-4CDA-BB4D-6AA0F457EE48}" type="presOf" srcId="{E0597D76-7A92-452C-807A-7C771C41779B}" destId="{A2439CD1-8242-4C47-BBF8-49394C10A5C1}" srcOrd="0" destOrd="4" presId="urn:microsoft.com/office/officeart/2005/8/layout/target3"/>
    <dgm:cxn modelId="{B64A572F-3016-4043-80AF-945990FB7E8C}" srcId="{C417851E-2568-1A47-BEF5-57494EA8CB1F}" destId="{FC0FA27B-1D48-7E49-A980-1AAB3F6D6AE5}" srcOrd="1" destOrd="0" parTransId="{9A4DC9E5-C74A-BD4E-83B2-6A10727917C4}" sibTransId="{CE10E874-23D1-1047-91B3-61FB6641AA6E}"/>
    <dgm:cxn modelId="{8AD9A6E5-0672-4DE9-B6B9-49F9C213F99C}" srcId="{EF7140D3-8376-3645-83E7-88C13039117C}" destId="{48F14813-05C4-4355-854C-E926D98D5A6C}" srcOrd="1" destOrd="0" parTransId="{15BBE019-586F-4572-8231-AD9EF7B8FFBD}" sibTransId="{0D6EDDAE-B1DD-48CC-A821-4F22618BB282}"/>
    <dgm:cxn modelId="{B8FC08E5-0344-9C4F-89C8-52E0369C94D4}" type="presOf" srcId="{C417851E-2568-1A47-BEF5-57494EA8CB1F}" destId="{4A1E76CA-5B09-1148-9210-BE60AEFF3BF9}" srcOrd="0" destOrd="0" presId="urn:microsoft.com/office/officeart/2005/8/layout/target3"/>
    <dgm:cxn modelId="{9D3A21EE-D27B-9C4E-AA88-0AF9BA3A9C27}" type="presOf" srcId="{533D1C77-5BFD-A942-8D2F-82AAB34B7AA2}" destId="{A2439CD1-8242-4C47-BBF8-49394C10A5C1}" srcOrd="0" destOrd="0" presId="urn:microsoft.com/office/officeart/2005/8/layout/target3"/>
    <dgm:cxn modelId="{07A536F3-F9B1-4966-977B-801DA705A430}" srcId="{239C3507-48E5-A348-802C-681D8D5A4AFC}" destId="{2421710C-A849-4721-B536-32226219D290}" srcOrd="2" destOrd="0" parTransId="{684230F1-D63C-49C0-A5BC-3A574A30BE8D}" sibTransId="{A0C09435-0FEA-446A-B375-6D989D0E7BD4}"/>
    <dgm:cxn modelId="{00110D36-91CD-AC46-B410-F85B78D6A759}" type="presOf" srcId="{239C3507-48E5-A348-802C-681D8D5A4AFC}" destId="{C538BD87-37D5-A443-BD30-9573B1F7D012}" srcOrd="1" destOrd="0" presId="urn:microsoft.com/office/officeart/2005/8/layout/target3"/>
    <dgm:cxn modelId="{197E5D41-C50F-474D-8B69-64D1EB843DC8}" type="presOf" srcId="{9BFCD7EB-8335-D740-B99C-3DEE86BBEF56}" destId="{D01F0B03-49CB-6343-8E8B-1A4DF81562FF}" srcOrd="0" destOrd="0" presId="urn:microsoft.com/office/officeart/2005/8/layout/target3"/>
    <dgm:cxn modelId="{AADD63D7-86F5-4E9D-A658-A1F3CA19817D}" type="presOf" srcId="{D415F292-C0DD-441C-9697-C34DD939F284}" destId="{A2439CD1-8242-4C47-BBF8-49394C10A5C1}" srcOrd="0" destOrd="3" presId="urn:microsoft.com/office/officeart/2005/8/layout/target3"/>
    <dgm:cxn modelId="{590FDCA2-2956-42A1-A269-F785A59CBF06}" type="presOf" srcId="{0C0265E2-8C10-466E-9B02-416B90A367A6}" destId="{A2439CD1-8242-4C47-BBF8-49394C10A5C1}" srcOrd="0" destOrd="1" presId="urn:microsoft.com/office/officeart/2005/8/layout/target3"/>
    <dgm:cxn modelId="{AE9989A8-52E8-EC44-867A-87E59D51D737}" srcId="{EF7140D3-8376-3645-83E7-88C13039117C}" destId="{570CD6FA-975A-EB48-A2C9-F914B2AB1A4D}" srcOrd="0" destOrd="0" parTransId="{33F1877C-3324-994C-A814-DE81E32BC948}" sibTransId="{335C40BC-44F8-4C4A-A155-7F1D962CD770}"/>
    <dgm:cxn modelId="{E16AD334-D26C-459F-B7B6-E285F35A5BE6}" type="presOf" srcId="{2421710C-A849-4721-B536-32226219D290}" destId="{A2439CD1-8242-4C47-BBF8-49394C10A5C1}" srcOrd="0" destOrd="2" presId="urn:microsoft.com/office/officeart/2005/8/layout/target3"/>
    <dgm:cxn modelId="{EFE59494-7A0C-7144-854D-AA2E5C2F9D52}" srcId="{239C3507-48E5-A348-802C-681D8D5A4AFC}" destId="{533D1C77-5BFD-A942-8D2F-82AAB34B7AA2}" srcOrd="0" destOrd="0" parTransId="{787A8C45-360C-1942-B925-FFF95F812950}" sibTransId="{1E6F2994-6812-BF4D-9571-7E4819E513C3}"/>
    <dgm:cxn modelId="{51833855-7C26-584F-94E7-9776F3FE588F}" type="presOf" srcId="{C417851E-2568-1A47-BEF5-57494EA8CB1F}" destId="{CCF442A3-691F-2E44-B2BA-1452415039E7}" srcOrd="1" destOrd="0" presId="urn:microsoft.com/office/officeart/2005/8/layout/target3"/>
    <dgm:cxn modelId="{CF69AC8C-4B06-A344-BED8-E3366FA61906}" type="presOf" srcId="{239C3507-48E5-A348-802C-681D8D5A4AFC}" destId="{9CC02F81-77D9-C249-ACB2-80E34B7F1D16}" srcOrd="0" destOrd="0" presId="urn:microsoft.com/office/officeart/2005/8/layout/target3"/>
    <dgm:cxn modelId="{39A73024-5324-C742-B9ED-A85232140D9A}" srcId="{C417851E-2568-1A47-BEF5-57494EA8CB1F}" destId="{9BFCD7EB-8335-D740-B99C-3DEE86BBEF56}" srcOrd="0" destOrd="0" parTransId="{8B317059-B16D-B047-BCF8-03B65A5266EB}" sibTransId="{A31B6A1C-1FE8-684E-B97F-ECDF82FD640B}"/>
    <dgm:cxn modelId="{1EC8194B-8C11-5447-B3FA-52CF8A8FD5E3}" type="presOf" srcId="{EF7140D3-8376-3645-83E7-88C13039117C}" destId="{845B2516-633A-034F-AF07-B5CAC8F8D59A}" srcOrd="0" destOrd="0" presId="urn:microsoft.com/office/officeart/2005/8/layout/target3"/>
    <dgm:cxn modelId="{7FCBDC44-2B08-A647-913A-3DF7F70695CC}" srcId="{E6A118FE-5247-084D-AD2D-7C71FFB9A8F8}" destId="{C417851E-2568-1A47-BEF5-57494EA8CB1F}" srcOrd="0" destOrd="0" parTransId="{21D58197-AA9C-4143-B4FD-FF7B82C2DB06}" sibTransId="{5F76CC64-CA79-7642-9777-B8565390D952}"/>
    <dgm:cxn modelId="{0E907FCB-1EAF-7842-BCA0-4C4601AF91B5}" srcId="{E6A118FE-5247-084D-AD2D-7C71FFB9A8F8}" destId="{EF7140D3-8376-3645-83E7-88C13039117C}" srcOrd="1" destOrd="0" parTransId="{83F44C56-F3C6-3648-938C-2AFB1F070E9A}" sibTransId="{0925A83A-F329-5B40-A4AE-35ADE9C5D5E0}"/>
    <dgm:cxn modelId="{207F3056-851B-4349-A7ED-B806E4E4A5A7}" type="presOf" srcId="{E6A118FE-5247-084D-AD2D-7C71FFB9A8F8}" destId="{350A8106-AD84-2D44-BC37-C94598C21172}" srcOrd="0" destOrd="0" presId="urn:microsoft.com/office/officeart/2005/8/layout/target3"/>
    <dgm:cxn modelId="{894E7894-B60E-4768-8AF7-BA42490DCC5E}" srcId="{239C3507-48E5-A348-802C-681D8D5A4AFC}" destId="{E0597D76-7A92-452C-807A-7C771C41779B}" srcOrd="4" destOrd="0" parTransId="{31C484EE-C776-4FC7-87AD-D4984290EA29}" sibTransId="{C9005526-5286-46D3-8066-2B134A7E72AF}"/>
    <dgm:cxn modelId="{4E9A4EC4-1E39-40FB-8F40-5089FCB3CD51}" type="presOf" srcId="{48F14813-05C4-4355-854C-E926D98D5A6C}" destId="{7099CD08-F58B-1142-BB82-7DAFBA9B30DF}" srcOrd="0" destOrd="1" presId="urn:microsoft.com/office/officeart/2005/8/layout/target3"/>
    <dgm:cxn modelId="{58C9864A-7AC1-4E00-ADE9-771FC3969B18}" srcId="{239C3507-48E5-A348-802C-681D8D5A4AFC}" destId="{0C0265E2-8C10-466E-9B02-416B90A367A6}" srcOrd="1" destOrd="0" parTransId="{47E6526A-6C01-4382-A301-602C5EBB5A30}" sibTransId="{5422318A-5C01-4220-8669-A69E807D83FB}"/>
    <dgm:cxn modelId="{5473B966-CE9C-8240-A921-9902F84A5653}" type="presOf" srcId="{570CD6FA-975A-EB48-A2C9-F914B2AB1A4D}" destId="{7099CD08-F58B-1142-BB82-7DAFBA9B30DF}" srcOrd="0" destOrd="0" presId="urn:microsoft.com/office/officeart/2005/8/layout/target3"/>
    <dgm:cxn modelId="{0761B13B-9FC7-4831-A303-6A720A6497EC}" type="presOf" srcId="{8D64EA36-B015-4312-891A-5DCDC660715F}" destId="{7099CD08-F58B-1142-BB82-7DAFBA9B30DF}" srcOrd="0" destOrd="2" presId="urn:microsoft.com/office/officeart/2005/8/layout/target3"/>
    <dgm:cxn modelId="{58DFC675-6397-C447-968E-76D0E05F1861}" type="presOf" srcId="{EF7140D3-8376-3645-83E7-88C13039117C}" destId="{E54D89BB-D40B-E74F-A00B-6EB60ADC5CEE}" srcOrd="1" destOrd="0" presId="urn:microsoft.com/office/officeart/2005/8/layout/target3"/>
    <dgm:cxn modelId="{66900D86-4BA2-44B4-94E3-F278B7C89F36}" srcId="{EF7140D3-8376-3645-83E7-88C13039117C}" destId="{8D64EA36-B015-4312-891A-5DCDC660715F}" srcOrd="2" destOrd="0" parTransId="{FB5DFAEC-C44F-4B4E-890F-EA00F98FB353}" sibTransId="{A28A2523-EBDD-485A-900D-BC3B7A0C8864}"/>
    <dgm:cxn modelId="{E6DD2F84-5ABB-834C-A1D4-9573E9FBBFD2}" type="presParOf" srcId="{350A8106-AD84-2D44-BC37-C94598C21172}" destId="{4599AD1C-8041-5B4D-BDC8-34BDEB33994E}" srcOrd="0" destOrd="0" presId="urn:microsoft.com/office/officeart/2005/8/layout/target3"/>
    <dgm:cxn modelId="{A1A369AB-F0C2-DF47-AFDB-3F26C7A967A4}" type="presParOf" srcId="{350A8106-AD84-2D44-BC37-C94598C21172}" destId="{FF05CF03-59F1-5046-B190-991771743D52}" srcOrd="1" destOrd="0" presId="urn:microsoft.com/office/officeart/2005/8/layout/target3"/>
    <dgm:cxn modelId="{2AF3CC38-3CF4-414F-8F1A-770198AF746F}" type="presParOf" srcId="{350A8106-AD84-2D44-BC37-C94598C21172}" destId="{4A1E76CA-5B09-1148-9210-BE60AEFF3BF9}" srcOrd="2" destOrd="0" presId="urn:microsoft.com/office/officeart/2005/8/layout/target3"/>
    <dgm:cxn modelId="{9BA68392-9AF1-3C42-ABA6-22EF485C01AB}" type="presParOf" srcId="{350A8106-AD84-2D44-BC37-C94598C21172}" destId="{48B07480-9665-994D-8D15-7B3066A3EF22}" srcOrd="3" destOrd="0" presId="urn:microsoft.com/office/officeart/2005/8/layout/target3"/>
    <dgm:cxn modelId="{8D1ADF87-646D-6243-8C04-D8498694F5FB}" type="presParOf" srcId="{350A8106-AD84-2D44-BC37-C94598C21172}" destId="{461E2806-6010-9D49-85F0-B08738B98F8E}" srcOrd="4" destOrd="0" presId="urn:microsoft.com/office/officeart/2005/8/layout/target3"/>
    <dgm:cxn modelId="{605DD5EE-315A-B046-8B58-8A90EBE2AA9B}" type="presParOf" srcId="{350A8106-AD84-2D44-BC37-C94598C21172}" destId="{845B2516-633A-034F-AF07-B5CAC8F8D59A}" srcOrd="5" destOrd="0" presId="urn:microsoft.com/office/officeart/2005/8/layout/target3"/>
    <dgm:cxn modelId="{5EB26234-932D-244C-9998-1160F16F142F}" type="presParOf" srcId="{350A8106-AD84-2D44-BC37-C94598C21172}" destId="{A0307FA6-4D7E-4E42-AB97-AE786FB67534}" srcOrd="6" destOrd="0" presId="urn:microsoft.com/office/officeart/2005/8/layout/target3"/>
    <dgm:cxn modelId="{CC3B322F-91C0-9B4B-996F-0644FBA149C3}" type="presParOf" srcId="{350A8106-AD84-2D44-BC37-C94598C21172}" destId="{02DB3D1B-4673-BD48-AC7B-BC8A7421DEEC}" srcOrd="7" destOrd="0" presId="urn:microsoft.com/office/officeart/2005/8/layout/target3"/>
    <dgm:cxn modelId="{877A2928-6E95-A146-AA68-434297BAC33D}" type="presParOf" srcId="{350A8106-AD84-2D44-BC37-C94598C21172}" destId="{9CC02F81-77D9-C249-ACB2-80E34B7F1D16}" srcOrd="8" destOrd="0" presId="urn:microsoft.com/office/officeart/2005/8/layout/target3"/>
    <dgm:cxn modelId="{45A743A2-927C-7E4C-9C5C-3B1942AF0B50}" type="presParOf" srcId="{350A8106-AD84-2D44-BC37-C94598C21172}" destId="{CCF442A3-691F-2E44-B2BA-1452415039E7}" srcOrd="9" destOrd="0" presId="urn:microsoft.com/office/officeart/2005/8/layout/target3"/>
    <dgm:cxn modelId="{93903A7E-5E6C-924A-BFB9-5CDC75E7CFAA}" type="presParOf" srcId="{350A8106-AD84-2D44-BC37-C94598C21172}" destId="{D01F0B03-49CB-6343-8E8B-1A4DF81562FF}" srcOrd="10" destOrd="0" presId="urn:microsoft.com/office/officeart/2005/8/layout/target3"/>
    <dgm:cxn modelId="{E5E00640-72BE-6B40-8A2D-D04AEDB87D7D}" type="presParOf" srcId="{350A8106-AD84-2D44-BC37-C94598C21172}" destId="{E54D89BB-D40B-E74F-A00B-6EB60ADC5CEE}" srcOrd="11" destOrd="0" presId="urn:microsoft.com/office/officeart/2005/8/layout/target3"/>
    <dgm:cxn modelId="{3529F840-AEBA-004B-B55B-087AF6A15258}" type="presParOf" srcId="{350A8106-AD84-2D44-BC37-C94598C21172}" destId="{7099CD08-F58B-1142-BB82-7DAFBA9B30DF}" srcOrd="12" destOrd="0" presId="urn:microsoft.com/office/officeart/2005/8/layout/target3"/>
    <dgm:cxn modelId="{22743C6A-5B82-DB41-AC0D-EA730A8082C4}" type="presParOf" srcId="{350A8106-AD84-2D44-BC37-C94598C21172}" destId="{C538BD87-37D5-A443-BD30-9573B1F7D012}" srcOrd="13" destOrd="0" presId="urn:microsoft.com/office/officeart/2005/8/layout/target3"/>
    <dgm:cxn modelId="{DBE6961C-8AE7-8C4F-9B63-73701EAE4382}" type="presParOf" srcId="{350A8106-AD84-2D44-BC37-C94598C21172}" destId="{A2439CD1-8242-4C47-BBF8-49394C10A5C1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186C4F-AE93-774C-AA4F-E3626C3066AA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EE14A578-703F-3F40-A9FA-624B6440FB93}">
      <dgm:prSet phldrT="[Text]" custT="1"/>
      <dgm:spPr>
        <a:ln>
          <a:noFill/>
        </a:ln>
      </dgm:spPr>
      <dgm:t>
        <a:bodyPr/>
        <a:lstStyle/>
        <a:p>
          <a:pPr algn="ctr"/>
          <a:r>
            <a:rPr lang="ru-RU" sz="1800" b="1" dirty="0" smtClean="0">
              <a:solidFill>
                <a:schemeClr val="accent2"/>
              </a:solidFill>
              <a:latin typeface="+mn-lt"/>
              <a:ea typeface="+mn-ea"/>
              <a:cs typeface="+mn-cs"/>
            </a:rPr>
            <a:t>80% и 20%</a:t>
          </a:r>
          <a:endParaRPr lang="ru-RU" sz="1800" b="1" dirty="0" smtClean="0">
            <a:solidFill>
              <a:schemeClr val="accent2"/>
            </a:solidFill>
            <a:latin typeface="+mn-lt"/>
            <a:ea typeface="+mn-ea"/>
            <a:cs typeface="+mn-cs"/>
          </a:endParaRPr>
        </a:p>
        <a:p>
          <a:pPr algn="ctr"/>
          <a:r>
            <a:rPr lang="ru-RU" sz="1800" b="1" dirty="0" smtClean="0">
              <a:solidFill>
                <a:schemeClr val="tx2">
                  <a:lumMod val="50000"/>
                </a:schemeClr>
              </a:solidFill>
              <a:latin typeface="+mn-lt"/>
              <a:ea typeface="+mn-ea"/>
              <a:cs typeface="+mn-cs"/>
            </a:rPr>
            <a:t>80% -результат ФОП + 20% по направлению деятельности ДОО (парциальные программы по речевому и художественно-эстетическому развитию)</a:t>
          </a:r>
          <a:endParaRPr lang="en-US" sz="1800" b="1" dirty="0">
            <a:solidFill>
              <a:schemeClr val="tx2">
                <a:lumMod val="50000"/>
              </a:schemeClr>
            </a:solidFill>
            <a:latin typeface="+mn-lt"/>
            <a:ea typeface="+mn-ea"/>
            <a:cs typeface="+mn-cs"/>
          </a:endParaRPr>
        </a:p>
      </dgm:t>
    </dgm:pt>
    <dgm:pt modelId="{F0746D7E-7B74-0242-9903-6A0302634D02}" type="parTrans" cxnId="{3BA78609-F9A2-2840-A7C3-C90BA8A75AEF}">
      <dgm:prSet/>
      <dgm:spPr/>
      <dgm:t>
        <a:bodyPr/>
        <a:lstStyle/>
        <a:p>
          <a:endParaRPr lang="en-US"/>
        </a:p>
      </dgm:t>
    </dgm:pt>
    <dgm:pt modelId="{E5FB335F-B727-D248-A4A8-F6B89E342347}" type="sibTrans" cxnId="{3BA78609-F9A2-2840-A7C3-C90BA8A75AEF}">
      <dgm:prSet/>
      <dgm:spPr>
        <a:noFill/>
      </dgm:spPr>
      <dgm:t>
        <a:bodyPr/>
        <a:lstStyle/>
        <a:p>
          <a:endParaRPr lang="en-US" dirty="0"/>
        </a:p>
      </dgm:t>
    </dgm:pt>
    <dgm:pt modelId="{1BE62C62-4A78-E747-AC94-B2631B8B1105}">
      <dgm:prSet phldrT="[Text]" custT="1"/>
      <dgm:spPr>
        <a:ln>
          <a:noFill/>
        </a:ln>
      </dgm:spPr>
      <dgm:t>
        <a:bodyPr/>
        <a:lstStyle/>
        <a:p>
          <a:r>
            <a:rPr lang="ru-RU" sz="1800" b="1" dirty="0" smtClean="0">
              <a:solidFill>
                <a:schemeClr val="accent2"/>
              </a:solidFill>
              <a:latin typeface="+mn-lt"/>
              <a:ea typeface="+mn-ea"/>
              <a:cs typeface="+mn-cs"/>
            </a:rPr>
            <a:t>60% и 40%</a:t>
          </a:r>
          <a:endParaRPr lang="ru-RU" sz="1800" b="1" dirty="0" smtClean="0">
            <a:solidFill>
              <a:schemeClr val="accent2"/>
            </a:solidFill>
            <a:latin typeface="+mn-lt"/>
            <a:ea typeface="+mn-ea"/>
            <a:cs typeface="+mn-cs"/>
          </a:endParaRPr>
        </a:p>
        <a:p>
          <a:r>
            <a:rPr lang="ru-RU" sz="1800" b="1" dirty="0" smtClean="0">
              <a:solidFill>
                <a:schemeClr val="accent1">
                  <a:lumMod val="25000"/>
                </a:schemeClr>
              </a:solidFill>
              <a:latin typeface="+mn-lt"/>
              <a:ea typeface="+mn-ea"/>
              <a:cs typeface="+mn-cs"/>
            </a:rPr>
            <a:t>60% -результат ФОП - +20% по направлению ДОО +10% (реализация задач РИП) +10% (вариативные технологии, формы и методы)</a:t>
          </a:r>
          <a:endParaRPr lang="en-US" sz="1800" b="1" dirty="0">
            <a:solidFill>
              <a:schemeClr val="accent1">
                <a:lumMod val="25000"/>
              </a:schemeClr>
            </a:solidFill>
            <a:latin typeface="+mn-lt"/>
            <a:ea typeface="+mn-ea"/>
            <a:cs typeface="+mn-cs"/>
          </a:endParaRPr>
        </a:p>
      </dgm:t>
    </dgm:pt>
    <dgm:pt modelId="{427792A0-F801-3D42-981B-BBCCCFE0EE9A}" type="parTrans" cxnId="{DCE1C26D-FDF0-B24C-82E3-5AE362F4BF6F}">
      <dgm:prSet/>
      <dgm:spPr/>
      <dgm:t>
        <a:bodyPr/>
        <a:lstStyle/>
        <a:p>
          <a:endParaRPr lang="en-US"/>
        </a:p>
      </dgm:t>
    </dgm:pt>
    <dgm:pt modelId="{EF211CAE-F30C-5C41-8EDA-654574D2787C}" type="sibTrans" cxnId="{DCE1C26D-FDF0-B24C-82E3-5AE362F4BF6F}">
      <dgm:prSet/>
      <dgm:spPr/>
      <dgm:t>
        <a:bodyPr/>
        <a:lstStyle/>
        <a:p>
          <a:endParaRPr lang="en-US"/>
        </a:p>
      </dgm:t>
    </dgm:pt>
    <dgm:pt modelId="{16AEC389-1D1C-4749-848D-448179051295}">
      <dgm:prSet custT="1"/>
      <dgm:spPr>
        <a:ln>
          <a:noFill/>
        </a:ln>
      </dgm:spPr>
      <dgm:t>
        <a:bodyPr/>
        <a:lstStyle/>
        <a:p>
          <a:r>
            <a:rPr lang="ru-RU" sz="2000" b="1" dirty="0" smtClean="0">
              <a:solidFill>
                <a:schemeClr val="accent2"/>
              </a:solidFill>
            </a:rPr>
            <a:t>70% и 30%</a:t>
          </a:r>
          <a:endParaRPr lang="ru-RU" sz="2000" b="1" dirty="0" smtClean="0">
            <a:solidFill>
              <a:schemeClr val="accent2"/>
            </a:solidFill>
          </a:endParaRPr>
        </a:p>
        <a:p>
          <a:r>
            <a:rPr lang="ru-RU" sz="1800" b="1" dirty="0" smtClean="0">
              <a:solidFill>
                <a:schemeClr val="accent1">
                  <a:lumMod val="25000"/>
                </a:schemeClr>
              </a:solidFill>
            </a:rPr>
            <a:t>70% -результат ФОП -+20% (направление ДОО) +10% реализация задач региональной инновационной площадки</a:t>
          </a:r>
          <a:endParaRPr lang="en-US" sz="1800" b="1" dirty="0">
            <a:solidFill>
              <a:schemeClr val="accent1">
                <a:lumMod val="25000"/>
              </a:schemeClr>
            </a:solidFill>
            <a:latin typeface="+mn-lt"/>
            <a:ea typeface="+mn-ea"/>
            <a:cs typeface="+mn-cs"/>
          </a:endParaRPr>
        </a:p>
      </dgm:t>
    </dgm:pt>
    <dgm:pt modelId="{5C4BF94D-1911-5B41-8A46-8AAA541BB4AA}" type="parTrans" cxnId="{FD9B9117-BE8E-D748-8DD7-69018B616CFD}">
      <dgm:prSet/>
      <dgm:spPr/>
      <dgm:t>
        <a:bodyPr/>
        <a:lstStyle/>
        <a:p>
          <a:endParaRPr lang="en-US"/>
        </a:p>
      </dgm:t>
    </dgm:pt>
    <dgm:pt modelId="{4B7C9E4C-8ADA-1A49-8427-F5E35652F4DA}" type="sibTrans" cxnId="{FD9B9117-BE8E-D748-8DD7-69018B616CFD}">
      <dgm:prSet/>
      <dgm:spPr>
        <a:noFill/>
      </dgm:spPr>
      <dgm:t>
        <a:bodyPr/>
        <a:lstStyle/>
        <a:p>
          <a:endParaRPr lang="en-US" dirty="0"/>
        </a:p>
      </dgm:t>
    </dgm:pt>
    <dgm:pt modelId="{663AE87C-3120-D545-9404-15A46CC97D17}" type="pres">
      <dgm:prSet presAssocID="{32186C4F-AE93-774C-AA4F-E3626C3066AA}" presName="Name0" presStyleCnt="0">
        <dgm:presLayoutVars>
          <dgm:dir/>
          <dgm:resizeHandles val="exact"/>
        </dgm:presLayoutVars>
      </dgm:prSet>
      <dgm:spPr/>
    </dgm:pt>
    <dgm:pt modelId="{ED6A2469-8914-FC4F-B81F-0C94215B6999}" type="pres">
      <dgm:prSet presAssocID="{EE14A578-703F-3F40-A9FA-624B6440FB93}" presName="node" presStyleLbl="node1" presStyleIdx="0" presStyleCnt="3" custScaleX="124182" custScaleY="449965" custLinFactNeighborX="31" custLinFactNeighborY="-3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236BD0-A0A3-F54F-8BEA-221C2DD0F5F0}" type="pres">
      <dgm:prSet presAssocID="{E5FB335F-B727-D248-A4A8-F6B89E342347}" presName="sibTrans" presStyleLbl="sibTrans2D1" presStyleIdx="0" presStyleCnt="2" custFlipVert="1" custFlipHor="0" custScaleX="6216" custScaleY="5314"/>
      <dgm:spPr/>
      <dgm:t>
        <a:bodyPr/>
        <a:lstStyle/>
        <a:p>
          <a:endParaRPr lang="ru-RU"/>
        </a:p>
      </dgm:t>
    </dgm:pt>
    <dgm:pt modelId="{BF151036-A7BE-F144-A994-D9B1B8D90F17}" type="pres">
      <dgm:prSet presAssocID="{E5FB335F-B727-D248-A4A8-F6B89E342347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30F9EBF4-FEF1-154A-A841-AF3DD70E4367}" type="pres">
      <dgm:prSet presAssocID="{16AEC389-1D1C-4749-848D-448179051295}" presName="node" presStyleLbl="node1" presStyleIdx="1" presStyleCnt="3" custScaleX="124182" custScaleY="449526" custLinFactNeighborX="111" custLinFactNeighborY="402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682245-E345-7446-A8FF-7D43CFBD1D8C}" type="pres">
      <dgm:prSet presAssocID="{4B7C9E4C-8ADA-1A49-8427-F5E35652F4DA}" presName="sibTrans" presStyleLbl="sibTrans2D1" presStyleIdx="1" presStyleCnt="2" custFlipVert="1" custFlipHor="0" custScaleX="6216" custScaleY="5314"/>
      <dgm:spPr/>
      <dgm:t>
        <a:bodyPr/>
        <a:lstStyle/>
        <a:p>
          <a:endParaRPr lang="ru-RU"/>
        </a:p>
      </dgm:t>
    </dgm:pt>
    <dgm:pt modelId="{546DF0C0-ECB7-584C-ABB4-A3BE09A4D571}" type="pres">
      <dgm:prSet presAssocID="{4B7C9E4C-8ADA-1A49-8427-F5E35652F4DA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39487587-DE00-3B48-98FE-859047E3FDF0}" type="pres">
      <dgm:prSet presAssocID="{1BE62C62-4A78-E747-AC94-B2631B8B1105}" presName="node" presStyleLbl="node1" presStyleIdx="2" presStyleCnt="3" custScaleX="124182" custScaleY="449526" custLinFactNeighborX="-174" custLinFactNeighborY="-27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9B9117-BE8E-D748-8DD7-69018B616CFD}" srcId="{32186C4F-AE93-774C-AA4F-E3626C3066AA}" destId="{16AEC389-1D1C-4749-848D-448179051295}" srcOrd="1" destOrd="0" parTransId="{5C4BF94D-1911-5B41-8A46-8AAA541BB4AA}" sibTransId="{4B7C9E4C-8ADA-1A49-8427-F5E35652F4DA}"/>
    <dgm:cxn modelId="{E2EB8499-D1BE-4D45-8CA6-2882E220B21A}" type="presOf" srcId="{E5FB335F-B727-D248-A4A8-F6B89E342347}" destId="{BF151036-A7BE-F144-A994-D9B1B8D90F17}" srcOrd="1" destOrd="0" presId="urn:microsoft.com/office/officeart/2005/8/layout/process1"/>
    <dgm:cxn modelId="{40B5FFE1-5956-F243-9758-065E65BD2B06}" type="presOf" srcId="{32186C4F-AE93-774C-AA4F-E3626C3066AA}" destId="{663AE87C-3120-D545-9404-15A46CC97D17}" srcOrd="0" destOrd="0" presId="urn:microsoft.com/office/officeart/2005/8/layout/process1"/>
    <dgm:cxn modelId="{13F477A1-D6BE-8040-914E-7D209C0DEBC2}" type="presOf" srcId="{1BE62C62-4A78-E747-AC94-B2631B8B1105}" destId="{39487587-DE00-3B48-98FE-859047E3FDF0}" srcOrd="0" destOrd="0" presId="urn:microsoft.com/office/officeart/2005/8/layout/process1"/>
    <dgm:cxn modelId="{A49964BE-D96C-1746-95E2-F0DA5BFD8DEB}" type="presOf" srcId="{4B7C9E4C-8ADA-1A49-8427-F5E35652F4DA}" destId="{546DF0C0-ECB7-584C-ABB4-A3BE09A4D571}" srcOrd="1" destOrd="0" presId="urn:microsoft.com/office/officeart/2005/8/layout/process1"/>
    <dgm:cxn modelId="{DCE1C26D-FDF0-B24C-82E3-5AE362F4BF6F}" srcId="{32186C4F-AE93-774C-AA4F-E3626C3066AA}" destId="{1BE62C62-4A78-E747-AC94-B2631B8B1105}" srcOrd="2" destOrd="0" parTransId="{427792A0-F801-3D42-981B-BBCCCFE0EE9A}" sibTransId="{EF211CAE-F30C-5C41-8EDA-654574D2787C}"/>
    <dgm:cxn modelId="{3BA78609-F9A2-2840-A7C3-C90BA8A75AEF}" srcId="{32186C4F-AE93-774C-AA4F-E3626C3066AA}" destId="{EE14A578-703F-3F40-A9FA-624B6440FB93}" srcOrd="0" destOrd="0" parTransId="{F0746D7E-7B74-0242-9903-6A0302634D02}" sibTransId="{E5FB335F-B727-D248-A4A8-F6B89E342347}"/>
    <dgm:cxn modelId="{A2719205-ED83-1F46-8BD0-AA13C1B1D9E5}" type="presOf" srcId="{4B7C9E4C-8ADA-1A49-8427-F5E35652F4DA}" destId="{31682245-E345-7446-A8FF-7D43CFBD1D8C}" srcOrd="0" destOrd="0" presId="urn:microsoft.com/office/officeart/2005/8/layout/process1"/>
    <dgm:cxn modelId="{7E07B2F9-E756-2E46-865D-459FBAD481F2}" type="presOf" srcId="{EE14A578-703F-3F40-A9FA-624B6440FB93}" destId="{ED6A2469-8914-FC4F-B81F-0C94215B6999}" srcOrd="0" destOrd="0" presId="urn:microsoft.com/office/officeart/2005/8/layout/process1"/>
    <dgm:cxn modelId="{BC62A333-1842-4440-88F2-E5993B1F0648}" type="presOf" srcId="{16AEC389-1D1C-4749-848D-448179051295}" destId="{30F9EBF4-FEF1-154A-A841-AF3DD70E4367}" srcOrd="0" destOrd="0" presId="urn:microsoft.com/office/officeart/2005/8/layout/process1"/>
    <dgm:cxn modelId="{EB9F45A8-6B90-C548-8CE7-310F9ECC31CC}" type="presOf" srcId="{E5FB335F-B727-D248-A4A8-F6B89E342347}" destId="{9A236BD0-A0A3-F54F-8BEA-221C2DD0F5F0}" srcOrd="0" destOrd="0" presId="urn:microsoft.com/office/officeart/2005/8/layout/process1"/>
    <dgm:cxn modelId="{737B2AF8-4548-BB47-B44D-AF8C9BCA7EB9}" type="presParOf" srcId="{663AE87C-3120-D545-9404-15A46CC97D17}" destId="{ED6A2469-8914-FC4F-B81F-0C94215B6999}" srcOrd="0" destOrd="0" presId="urn:microsoft.com/office/officeart/2005/8/layout/process1"/>
    <dgm:cxn modelId="{D1B13348-0187-9549-AAAD-10A3B48A9C53}" type="presParOf" srcId="{663AE87C-3120-D545-9404-15A46CC97D17}" destId="{9A236BD0-A0A3-F54F-8BEA-221C2DD0F5F0}" srcOrd="1" destOrd="0" presId="urn:microsoft.com/office/officeart/2005/8/layout/process1"/>
    <dgm:cxn modelId="{66E68149-A98B-AD46-BF59-13CAAFC38193}" type="presParOf" srcId="{9A236BD0-A0A3-F54F-8BEA-221C2DD0F5F0}" destId="{BF151036-A7BE-F144-A994-D9B1B8D90F17}" srcOrd="0" destOrd="0" presId="urn:microsoft.com/office/officeart/2005/8/layout/process1"/>
    <dgm:cxn modelId="{D42BBC00-48F1-D745-B5FC-727DE6380DC1}" type="presParOf" srcId="{663AE87C-3120-D545-9404-15A46CC97D17}" destId="{30F9EBF4-FEF1-154A-A841-AF3DD70E4367}" srcOrd="2" destOrd="0" presId="urn:microsoft.com/office/officeart/2005/8/layout/process1"/>
    <dgm:cxn modelId="{0F7A04C1-00FB-9340-B7E9-9C5796CE375E}" type="presParOf" srcId="{663AE87C-3120-D545-9404-15A46CC97D17}" destId="{31682245-E345-7446-A8FF-7D43CFBD1D8C}" srcOrd="3" destOrd="0" presId="urn:microsoft.com/office/officeart/2005/8/layout/process1"/>
    <dgm:cxn modelId="{B9C551B9-906A-2C4F-9D01-4B4E98B0D9CB}" type="presParOf" srcId="{31682245-E345-7446-A8FF-7D43CFBD1D8C}" destId="{546DF0C0-ECB7-584C-ABB4-A3BE09A4D571}" srcOrd="0" destOrd="0" presId="urn:microsoft.com/office/officeart/2005/8/layout/process1"/>
    <dgm:cxn modelId="{E35DC3E5-2157-E043-A61E-9A45645A5E55}" type="presParOf" srcId="{663AE87C-3120-D545-9404-15A46CC97D17}" destId="{39487587-DE00-3B48-98FE-859047E3FDF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2099B2-36A4-4A78-8270-CB7E184EC8D9}">
      <dsp:nvSpPr>
        <dsp:cNvPr id="0" name=""/>
        <dsp:cNvSpPr/>
      </dsp:nvSpPr>
      <dsp:spPr>
        <a:xfrm>
          <a:off x="3208909" y="2888797"/>
          <a:ext cx="413424" cy="86701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8B7191-505D-435A-ACF2-20F4C459DCE0}">
      <dsp:nvSpPr>
        <dsp:cNvPr id="0" name=""/>
        <dsp:cNvSpPr/>
      </dsp:nvSpPr>
      <dsp:spPr>
        <a:xfrm flipV="1">
          <a:off x="2608" y="2190802"/>
          <a:ext cx="8979907" cy="694178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3769DF-97EB-4AED-A531-1B0CD1FA142C}">
      <dsp:nvSpPr>
        <dsp:cNvPr id="0" name=""/>
        <dsp:cNvSpPr/>
      </dsp:nvSpPr>
      <dsp:spPr>
        <a:xfrm flipH="1" flipV="1">
          <a:off x="5707298" y="3044424"/>
          <a:ext cx="2060501" cy="5194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8014AE-2412-421A-A544-9D61EED8C6B3}">
      <dsp:nvSpPr>
        <dsp:cNvPr id="0" name=""/>
        <dsp:cNvSpPr/>
      </dsp:nvSpPr>
      <dsp:spPr>
        <a:xfrm rot="10800000" flipV="1">
          <a:off x="4751831" y="4523586"/>
          <a:ext cx="1570356" cy="5727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91440" rIns="2438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2"/>
              </a:solidFill>
            </a:rPr>
            <a:t>2023г.</a:t>
          </a:r>
          <a:endParaRPr lang="ru-RU" sz="2400" b="1" kern="1200" dirty="0">
            <a:solidFill>
              <a:schemeClr val="accent2"/>
            </a:solidFill>
          </a:endParaRPr>
        </a:p>
      </dsp:txBody>
      <dsp:txXfrm rot="-10800000">
        <a:off x="4751831" y="4523586"/>
        <a:ext cx="1570356" cy="572757"/>
      </dsp:txXfrm>
    </dsp:sp>
    <dsp:sp modelId="{FD7E3555-261C-4887-9D7B-0DACF531BECC}">
      <dsp:nvSpPr>
        <dsp:cNvPr id="0" name=""/>
        <dsp:cNvSpPr/>
      </dsp:nvSpPr>
      <dsp:spPr>
        <a:xfrm>
          <a:off x="574059" y="766716"/>
          <a:ext cx="10404362" cy="1130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accent2"/>
              </a:solidFill>
            </a:rPr>
            <a:t>Персонализация дошкольного образования в части формируемой участниками образовательного процесса</a:t>
          </a:r>
          <a:endParaRPr lang="ru-RU" sz="3600" b="1" kern="1200" dirty="0">
            <a:solidFill>
              <a:schemeClr val="accent2"/>
            </a:solidFill>
          </a:endParaRPr>
        </a:p>
      </dsp:txBody>
      <dsp:txXfrm>
        <a:off x="574059" y="766716"/>
        <a:ext cx="10404362" cy="11306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99AD1C-8041-5B4D-BDC8-34BDEB33994E}">
      <dsp:nvSpPr>
        <dsp:cNvPr id="0" name=""/>
        <dsp:cNvSpPr/>
      </dsp:nvSpPr>
      <dsp:spPr>
        <a:xfrm>
          <a:off x="66748" y="10617"/>
          <a:ext cx="5677959" cy="567795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1E76CA-5B09-1148-9210-BE60AEFF3BF9}">
      <dsp:nvSpPr>
        <dsp:cNvPr id="0" name=""/>
        <dsp:cNvSpPr/>
      </dsp:nvSpPr>
      <dsp:spPr>
        <a:xfrm>
          <a:off x="2590945" y="0"/>
          <a:ext cx="8908232" cy="5677959"/>
        </a:xfrm>
        <a:prstGeom prst="rect">
          <a:avLst/>
        </a:prstGeom>
        <a:solidFill>
          <a:schemeClr val="accent5">
            <a:alpha val="90000"/>
          </a:schemeClr>
        </a:solidFill>
        <a:ln w="1905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algn="ctr" defTabSz="914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/>
              </a:solidFill>
              <a:latin typeface="+mn-lt"/>
              <a:ea typeface="+mn-ea"/>
              <a:cs typeface="+mn-cs"/>
            </a:rPr>
            <a:t>Цель</a:t>
          </a:r>
          <a:endParaRPr lang="en-US" sz="2000" b="1" kern="1200" dirty="0">
            <a:solidFill>
              <a:schemeClr val="tx2"/>
            </a:solidFill>
            <a:latin typeface="+mn-lt"/>
            <a:ea typeface="+mn-ea"/>
            <a:cs typeface="+mn-cs"/>
          </a:endParaRPr>
        </a:p>
      </dsp:txBody>
      <dsp:txXfrm>
        <a:off x="2590945" y="0"/>
        <a:ext cx="4454116" cy="1703391"/>
      </dsp:txXfrm>
    </dsp:sp>
    <dsp:sp modelId="{461E2806-6010-9D49-85F0-B08738B98F8E}">
      <dsp:nvSpPr>
        <dsp:cNvPr id="0" name=""/>
        <dsp:cNvSpPr/>
      </dsp:nvSpPr>
      <dsp:spPr>
        <a:xfrm>
          <a:off x="933805" y="1689699"/>
          <a:ext cx="3690670" cy="369679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5B2516-633A-034F-AF07-B5CAC8F8D59A}">
      <dsp:nvSpPr>
        <dsp:cNvPr id="0" name=""/>
        <dsp:cNvSpPr/>
      </dsp:nvSpPr>
      <dsp:spPr>
        <a:xfrm>
          <a:off x="2549981" y="1685547"/>
          <a:ext cx="8935890" cy="3686942"/>
        </a:xfrm>
        <a:prstGeom prst="rect">
          <a:avLst/>
        </a:prstGeom>
        <a:solidFill>
          <a:schemeClr val="accent5">
            <a:alpha val="90000"/>
          </a:schemeClr>
        </a:solidFill>
        <a:ln w="1905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2"/>
              </a:solidFill>
            </a:rPr>
            <a:t>Задачи</a:t>
          </a:r>
          <a:endParaRPr lang="en-US" sz="2000" kern="1200" dirty="0">
            <a:solidFill>
              <a:schemeClr val="tx2"/>
            </a:solidFill>
          </a:endParaRPr>
        </a:p>
      </dsp:txBody>
      <dsp:txXfrm>
        <a:off x="2549981" y="1685547"/>
        <a:ext cx="4467945" cy="1701665"/>
      </dsp:txXfrm>
    </dsp:sp>
    <dsp:sp modelId="{02DB3D1B-4673-BD48-AC7B-BC8A7421DEEC}">
      <dsp:nvSpPr>
        <dsp:cNvPr id="0" name=""/>
        <dsp:cNvSpPr/>
      </dsp:nvSpPr>
      <dsp:spPr>
        <a:xfrm>
          <a:off x="1676771" y="3349765"/>
          <a:ext cx="2077262" cy="181741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C02F81-77D9-C249-ACB2-80E34B7F1D16}">
      <dsp:nvSpPr>
        <dsp:cNvPr id="0" name=""/>
        <dsp:cNvSpPr/>
      </dsp:nvSpPr>
      <dsp:spPr>
        <a:xfrm>
          <a:off x="2522280" y="3308475"/>
          <a:ext cx="9008512" cy="2107463"/>
        </a:xfrm>
        <a:prstGeom prst="rect">
          <a:avLst/>
        </a:prstGeom>
        <a:solidFill>
          <a:schemeClr val="accent5">
            <a:alpha val="90000"/>
          </a:schemeClr>
        </a:solidFill>
        <a:ln w="1905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2"/>
              </a:solidFill>
            </a:rPr>
            <a:t>принципы</a:t>
          </a:r>
          <a:endParaRPr lang="en-US" sz="2000" kern="1200" dirty="0">
            <a:solidFill>
              <a:schemeClr val="tx2"/>
            </a:solidFill>
          </a:endParaRPr>
        </a:p>
      </dsp:txBody>
      <dsp:txXfrm>
        <a:off x="2522280" y="3308475"/>
        <a:ext cx="4504256" cy="2107463"/>
      </dsp:txXfrm>
    </dsp:sp>
    <dsp:sp modelId="{D01F0B03-49CB-6343-8E8B-1A4DF81562FF}">
      <dsp:nvSpPr>
        <dsp:cNvPr id="0" name=""/>
        <dsp:cNvSpPr/>
      </dsp:nvSpPr>
      <dsp:spPr>
        <a:xfrm>
          <a:off x="6816868" y="0"/>
          <a:ext cx="4842926" cy="170339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solidFill>
                <a:schemeClr val="tx2">
                  <a:lumMod val="50000"/>
                </a:schemeClr>
              </a:solidFill>
              <a:latin typeface="+mn-lt"/>
              <a:ea typeface="+mn-ea"/>
              <a:cs typeface="+mn-cs"/>
            </a:rPr>
            <a:t>Часть программы формируемая участниками образовательных отношений направлена на создание условий развития ребенка, открывающих возможности для его позитивной социализации, его личностного развития, развития инициативы и творческих способностей на основе сотрудничества со взрослыми и сверстниками и соответствующим возрасту видам деятельности.</a:t>
          </a:r>
          <a:endParaRPr lang="en-US" sz="1200" b="1" kern="1200" dirty="0">
            <a:solidFill>
              <a:schemeClr val="tx2">
                <a:lumMod val="50000"/>
              </a:schemeClr>
            </a:solidFill>
            <a:latin typeface="Arial"/>
            <a:ea typeface="+mn-ea"/>
            <a:cs typeface="+mn-cs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>
            <a:solidFill>
              <a:schemeClr val="tx2"/>
            </a:solidFill>
            <a:latin typeface="Arial"/>
            <a:ea typeface="+mn-ea"/>
            <a:cs typeface="+mn-cs"/>
          </a:endParaRPr>
        </a:p>
      </dsp:txBody>
      <dsp:txXfrm>
        <a:off x="6816868" y="0"/>
        <a:ext cx="4842926" cy="1703391"/>
      </dsp:txXfrm>
    </dsp:sp>
    <dsp:sp modelId="{7099CD08-F58B-1142-BB82-7DAFBA9B30DF}">
      <dsp:nvSpPr>
        <dsp:cNvPr id="0" name=""/>
        <dsp:cNvSpPr/>
      </dsp:nvSpPr>
      <dsp:spPr>
        <a:xfrm>
          <a:off x="6021179" y="1471646"/>
          <a:ext cx="4348619" cy="170338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solidFill>
                <a:schemeClr val="tx2">
                  <a:lumMod val="50000"/>
                </a:schemeClr>
              </a:solidFill>
            </a:rPr>
            <a:t>Обеспечение вариативности  и разнообразия технологий, форм и методов обучения</a:t>
          </a:r>
          <a:endParaRPr lang="en-US" sz="1200" b="1" kern="1200" dirty="0">
            <a:solidFill>
              <a:schemeClr val="tx2">
                <a:lumMod val="50000"/>
              </a:schemeClr>
            </a:solidFill>
          </a:endParaRPr>
        </a:p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>
              <a:solidFill>
                <a:schemeClr val="tx2">
                  <a:lumMod val="50000"/>
                </a:schemeClr>
              </a:solidFill>
              <a:latin typeface="+mn-lt"/>
              <a:ea typeface="+mn-ea"/>
              <a:cs typeface="+mn-cs"/>
            </a:rPr>
            <a:t> </a:t>
          </a:r>
          <a:r>
            <a:rPr lang="ru-RU" sz="1200" b="1" kern="1200" dirty="0" smtClean="0">
              <a:solidFill>
                <a:schemeClr val="tx2">
                  <a:lumMod val="50000"/>
                </a:schemeClr>
              </a:solidFill>
            </a:rPr>
            <a:t>Создание условий развития речевых, творческих и инженерных навыков;</a:t>
          </a:r>
          <a:endParaRPr lang="en-US" sz="1200" b="1" kern="1200" dirty="0">
            <a:solidFill>
              <a:schemeClr val="tx2">
                <a:lumMod val="50000"/>
              </a:schemeClr>
            </a:solidFill>
          </a:endParaRPr>
        </a:p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solidFill>
                <a:schemeClr val="tx2">
                  <a:lumMod val="50000"/>
                </a:schemeClr>
              </a:solidFill>
            </a:rPr>
            <a:t>-Создание развивающей образовательной провокативной среды, представляющей собой систему условий индивидуализации детей</a:t>
          </a:r>
          <a:r>
            <a:rPr lang="ru-RU" sz="1200" kern="1200" dirty="0" smtClean="0"/>
            <a:t>.</a:t>
          </a:r>
          <a:endParaRPr lang="en-US" sz="1200" kern="1200" dirty="0">
            <a:solidFill>
              <a:schemeClr val="tx2"/>
            </a:solidFill>
          </a:endParaRPr>
        </a:p>
      </dsp:txBody>
      <dsp:txXfrm>
        <a:off x="6021179" y="1471646"/>
        <a:ext cx="4348619" cy="1703386"/>
      </dsp:txXfrm>
    </dsp:sp>
    <dsp:sp modelId="{A2439CD1-8242-4C47-BBF8-49394C10A5C1}">
      <dsp:nvSpPr>
        <dsp:cNvPr id="0" name=""/>
        <dsp:cNvSpPr/>
      </dsp:nvSpPr>
      <dsp:spPr>
        <a:xfrm>
          <a:off x="7064022" y="3256521"/>
          <a:ext cx="4348619" cy="2003897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solidFill>
                <a:schemeClr val="tx2">
                  <a:lumMod val="50000"/>
                </a:schemeClr>
              </a:solidFill>
            </a:rPr>
            <a:t>индивидуализации дошкольного образования (в том числе одарённых детей и детей с ограниченными возможностями здоровья); </a:t>
          </a:r>
          <a:endParaRPr lang="en-US" sz="1200" b="1" kern="1200" dirty="0">
            <a:solidFill>
              <a:schemeClr val="tx2">
                <a:lumMod val="50000"/>
              </a:schemeClr>
            </a:solidFill>
          </a:endParaRPr>
        </a:p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solidFill>
                <a:schemeClr val="tx2">
                  <a:lumMod val="50000"/>
                </a:schemeClr>
              </a:solidFill>
            </a:rPr>
            <a:t>принцип сотворчества;</a:t>
          </a:r>
          <a:endParaRPr lang="en-US" sz="1200" b="1" kern="1200" dirty="0">
            <a:solidFill>
              <a:schemeClr val="tx2">
                <a:lumMod val="50000"/>
              </a:schemeClr>
            </a:solidFill>
          </a:endParaRPr>
        </a:p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solidFill>
                <a:schemeClr val="tx2">
                  <a:lumMod val="50000"/>
                </a:schemeClr>
              </a:solidFill>
            </a:rPr>
            <a:t>принцип свободы выбора. В любом обучающем или управляющем действии предоставить ребенку право выбора.</a:t>
          </a:r>
          <a:endParaRPr lang="en-US" sz="1200" b="1" kern="1200" dirty="0">
            <a:solidFill>
              <a:schemeClr val="tx2">
                <a:lumMod val="50000"/>
              </a:schemeClr>
            </a:solidFill>
          </a:endParaRPr>
        </a:p>
        <a:p>
          <a:pPr marL="114300" lvl="1" indent="-114300" algn="ctr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solidFill>
                <a:schemeClr val="tx2">
                  <a:lumMod val="50000"/>
                </a:schemeClr>
              </a:solidFill>
            </a:rPr>
            <a:t>принцип деятельности. В любое творческое задание нужно включать практическую деятельность.</a:t>
          </a:r>
          <a:endParaRPr lang="en-US" sz="1200" b="1" kern="1200" dirty="0">
            <a:solidFill>
              <a:schemeClr val="tx2">
                <a:lumMod val="50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>
            <a:solidFill>
              <a:schemeClr val="tx2"/>
            </a:solidFill>
          </a:endParaRPr>
        </a:p>
      </dsp:txBody>
      <dsp:txXfrm>
        <a:off x="7064022" y="3256521"/>
        <a:ext cx="4348619" cy="20038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6A2469-8914-FC4F-B81F-0C94215B6999}">
      <dsp:nvSpPr>
        <dsp:cNvPr id="0" name=""/>
        <dsp:cNvSpPr/>
      </dsp:nvSpPr>
      <dsp:spPr>
        <a:xfrm>
          <a:off x="5275" y="0"/>
          <a:ext cx="2913983" cy="4112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2"/>
              </a:solidFill>
              <a:latin typeface="+mn-lt"/>
              <a:ea typeface="+mn-ea"/>
              <a:cs typeface="+mn-cs"/>
            </a:rPr>
            <a:t>80% и 20%</a:t>
          </a:r>
          <a:endParaRPr lang="ru-RU" sz="1800" b="1" kern="1200" dirty="0" smtClean="0">
            <a:solidFill>
              <a:schemeClr val="accent2"/>
            </a:solidFill>
            <a:latin typeface="+mn-lt"/>
            <a:ea typeface="+mn-ea"/>
            <a:cs typeface="+mn-cs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2">
                  <a:lumMod val="50000"/>
                </a:schemeClr>
              </a:solidFill>
              <a:latin typeface="+mn-lt"/>
              <a:ea typeface="+mn-ea"/>
              <a:cs typeface="+mn-cs"/>
            </a:rPr>
            <a:t>80% -результат ФОП + 20% по направлению деятельности ДОО (парциальные программы по речевому и художественно-эстетическому развитию)</a:t>
          </a:r>
          <a:endParaRPr lang="en-US" sz="1800" b="1" kern="1200" dirty="0">
            <a:solidFill>
              <a:schemeClr val="tx2">
                <a:lumMod val="50000"/>
              </a:schemeClr>
            </a:solidFill>
            <a:latin typeface="+mn-lt"/>
            <a:ea typeface="+mn-ea"/>
            <a:cs typeface="+mn-cs"/>
          </a:endParaRPr>
        </a:p>
      </dsp:txBody>
      <dsp:txXfrm>
        <a:off x="90623" y="85348"/>
        <a:ext cx="2743287" cy="3941361"/>
      </dsp:txXfrm>
    </dsp:sp>
    <dsp:sp modelId="{9A236BD0-A0A3-F54F-8BEA-221C2DD0F5F0}">
      <dsp:nvSpPr>
        <dsp:cNvPr id="0" name=""/>
        <dsp:cNvSpPr/>
      </dsp:nvSpPr>
      <dsp:spPr>
        <a:xfrm rot="21598216" flipV="1">
          <a:off x="3393208" y="2041576"/>
          <a:ext cx="31320" cy="30924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-10800000">
        <a:off x="3393208" y="2047763"/>
        <a:ext cx="22043" cy="18554"/>
      </dsp:txXfrm>
    </dsp:sp>
    <dsp:sp modelId="{30F9EBF4-FEF1-154A-A841-AF3DD70E4367}">
      <dsp:nvSpPr>
        <dsp:cNvPr id="0" name=""/>
        <dsp:cNvSpPr/>
      </dsp:nvSpPr>
      <dsp:spPr>
        <a:xfrm>
          <a:off x="3869956" y="4011"/>
          <a:ext cx="2913983" cy="41080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/>
              </a:solidFill>
            </a:rPr>
            <a:t>70% и 30%</a:t>
          </a:r>
          <a:endParaRPr lang="ru-RU" sz="2000" b="1" kern="1200" dirty="0" smtClean="0">
            <a:solidFill>
              <a:schemeClr val="accent2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1">
                  <a:lumMod val="25000"/>
                </a:schemeClr>
              </a:solidFill>
            </a:rPr>
            <a:t>70% -результат ФОП -+20% (направление ДОО) +10% реализация задач региональной инновационной площадки</a:t>
          </a:r>
          <a:endParaRPr lang="en-US" sz="1800" b="1" kern="1200" dirty="0">
            <a:solidFill>
              <a:schemeClr val="accent1">
                <a:lumMod val="25000"/>
              </a:schemeClr>
            </a:solidFill>
            <a:latin typeface="+mn-lt"/>
            <a:ea typeface="+mn-ea"/>
            <a:cs typeface="+mn-cs"/>
          </a:endParaRPr>
        </a:p>
      </dsp:txBody>
      <dsp:txXfrm>
        <a:off x="3955304" y="89359"/>
        <a:ext cx="2743287" cy="3937349"/>
      </dsp:txXfrm>
    </dsp:sp>
    <dsp:sp modelId="{31682245-E345-7446-A8FF-7D43CFBD1D8C}">
      <dsp:nvSpPr>
        <dsp:cNvPr id="0" name=""/>
        <dsp:cNvSpPr/>
      </dsp:nvSpPr>
      <dsp:spPr>
        <a:xfrm rot="3620" flipV="1">
          <a:off x="7230412" y="2040552"/>
          <a:ext cx="29504" cy="30924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0800000">
        <a:off x="7230412" y="2046732"/>
        <a:ext cx="20653" cy="18554"/>
      </dsp:txXfrm>
    </dsp:sp>
    <dsp:sp modelId="{39487587-DE00-3B48-98FE-859047E3FDF0}">
      <dsp:nvSpPr>
        <dsp:cNvPr id="0" name=""/>
        <dsp:cNvSpPr/>
      </dsp:nvSpPr>
      <dsp:spPr>
        <a:xfrm>
          <a:off x="7679522" y="0"/>
          <a:ext cx="2913983" cy="41080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2"/>
              </a:solidFill>
              <a:latin typeface="+mn-lt"/>
              <a:ea typeface="+mn-ea"/>
              <a:cs typeface="+mn-cs"/>
            </a:rPr>
            <a:t>60% и 40%</a:t>
          </a:r>
          <a:endParaRPr lang="ru-RU" sz="1800" b="1" kern="1200" dirty="0" smtClean="0">
            <a:solidFill>
              <a:schemeClr val="accent2"/>
            </a:solidFill>
            <a:latin typeface="+mn-lt"/>
            <a:ea typeface="+mn-ea"/>
            <a:cs typeface="+mn-cs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1">
                  <a:lumMod val="25000"/>
                </a:schemeClr>
              </a:solidFill>
              <a:latin typeface="+mn-lt"/>
              <a:ea typeface="+mn-ea"/>
              <a:cs typeface="+mn-cs"/>
            </a:rPr>
            <a:t>60% -результат ФОП - +20% по направлению ДОО +10% (реализация задач РИП) +10% (вариативные технологии, формы и методы)</a:t>
          </a:r>
          <a:endParaRPr lang="en-US" sz="1800" b="1" kern="1200" dirty="0">
            <a:solidFill>
              <a:schemeClr val="accent1">
                <a:lumMod val="25000"/>
              </a:schemeClr>
            </a:solidFill>
            <a:latin typeface="+mn-lt"/>
            <a:ea typeface="+mn-ea"/>
            <a:cs typeface="+mn-cs"/>
          </a:endParaRPr>
        </a:p>
      </dsp:txBody>
      <dsp:txXfrm>
        <a:off x="7764870" y="85348"/>
        <a:ext cx="2743287" cy="3937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7D0CCEB-DFF8-417B-A87A-90F3D790592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FFE758-9C44-40AF-9D52-A7EF39200DA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6ADB54-F1AF-44F8-8ED0-867524639FE1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224329-C497-4EFE-8EB2-F22CD57F39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4C25EC-D008-42CF-845E-C895CC9B32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2E2A0-273F-4DCF-AF0B-3CFADE889C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7201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E5575-CAFE-4A42-A774-E4652BA723C1}" type="datetimeFigureOut">
              <a:rPr lang="en-US" smtClean="0"/>
              <a:t>12/14/2023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DC9BE-8102-4ADA-9C69-422E236104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949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ACD46E6-90C9-5A94-5A35-1C98F051F6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1022" y="416577"/>
            <a:ext cx="10643616" cy="71727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cap="all" baseline="0"/>
            </a:lvl1pPr>
          </a:lstStyle>
          <a:p>
            <a:pPr algn="ctr"/>
            <a:r>
              <a:rPr lang="en-US" dirty="0">
                <a:solidFill>
                  <a:srgbClr val="4D5BE2"/>
                </a:solidFill>
              </a:rPr>
              <a:t>ADD TITLE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47D4AE5-C0C9-3ADD-96CD-4F646C40ECD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9315" y="1181873"/>
            <a:ext cx="2787650" cy="1154112"/>
          </a:xfrm>
          <a:solidFill>
            <a:schemeClr val="accent1"/>
          </a:solidFill>
        </p:spPr>
        <p:txBody>
          <a:bodyPr lIns="320040" tIns="457200">
            <a:noAutofit/>
          </a:bodyPr>
          <a:lstStyle>
            <a:lvl1pPr marL="0" indent="0">
              <a:lnSpc>
                <a:spcPct val="90000"/>
              </a:lnSpc>
              <a:buNone/>
              <a:defRPr sz="1200" b="0">
                <a:solidFill>
                  <a:schemeClr val="accent1">
                    <a:lumMod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C840F69-82D1-BA5D-BCDE-065BCBD763C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76960" y="1347291"/>
            <a:ext cx="2265363" cy="304800"/>
          </a:xfr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1">
                    <a:lumMod val="25000"/>
                  </a:schemeClr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E6E650B-9763-2E1B-83A3-D40D92876A3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737610" y="1181873"/>
            <a:ext cx="4532630" cy="1154112"/>
          </a:xfrm>
          <a:solidFill>
            <a:schemeClr val="accent1"/>
          </a:solidFill>
        </p:spPr>
        <p:txBody>
          <a:bodyPr lIns="274320" tIns="457200" rIns="457200">
            <a:noAutofit/>
          </a:bodyPr>
          <a:lstStyle>
            <a:lvl1pPr marL="0" indent="0">
              <a:lnSpc>
                <a:spcPct val="90000"/>
              </a:lnSpc>
              <a:buNone/>
              <a:defRPr sz="1200" b="0">
                <a:solidFill>
                  <a:schemeClr val="accent1">
                    <a:lumMod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F0365650-4538-97BE-682C-4FEE50D5B36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15410" y="1347291"/>
            <a:ext cx="2265363" cy="304800"/>
          </a:xfrm>
        </p:spPr>
        <p:txBody>
          <a:bodyPr>
            <a:noAutofit/>
          </a:bodyPr>
          <a:lstStyle>
            <a:lvl1pPr marL="0" indent="0">
              <a:buNone/>
              <a:defRPr sz="1400" b="1" spc="40" baseline="0">
                <a:solidFill>
                  <a:schemeClr val="accent1">
                    <a:lumMod val="25000"/>
                  </a:schemeClr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E605A104-600A-E6C4-A7F3-4C6E6E8B623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50250" y="1181873"/>
            <a:ext cx="3084388" cy="1154112"/>
          </a:xfrm>
          <a:solidFill>
            <a:schemeClr val="accent1"/>
          </a:solidFill>
        </p:spPr>
        <p:txBody>
          <a:bodyPr lIns="274320" tIns="457200">
            <a:noAutofit/>
          </a:bodyPr>
          <a:lstStyle>
            <a:lvl1pPr marL="0" indent="0">
              <a:lnSpc>
                <a:spcPct val="90000"/>
              </a:lnSpc>
              <a:buNone/>
              <a:defRPr sz="1200" b="0">
                <a:solidFill>
                  <a:schemeClr val="accent1">
                    <a:lumMod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D53846D8-2231-F40F-1840-B4D3ECF5575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542020" y="1347291"/>
            <a:ext cx="2265363" cy="304800"/>
          </a:xfrm>
        </p:spPr>
        <p:txBody>
          <a:bodyPr>
            <a:noAutofit/>
          </a:bodyPr>
          <a:lstStyle>
            <a:lvl1pPr marL="0" indent="0">
              <a:buNone/>
              <a:defRPr sz="1400" b="1" spc="40" baseline="0">
                <a:solidFill>
                  <a:schemeClr val="accent1">
                    <a:lumMod val="25000"/>
                  </a:schemeClr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0328A27F-4D37-7494-A00B-931B4AF98F3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26161" y="2744409"/>
            <a:ext cx="1554480" cy="839183"/>
          </a:xfrm>
        </p:spPr>
        <p:txBody>
          <a:bodyPr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 b="0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B72A2B16-E242-6548-CD5D-53E9964738A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154120" y="2744409"/>
            <a:ext cx="1554480" cy="839183"/>
          </a:xfrm>
        </p:spPr>
        <p:txBody>
          <a:bodyPr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 b="0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AA825916-F570-17B8-0B3F-0C3FC2D7464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82079" y="2744409"/>
            <a:ext cx="1554480" cy="839183"/>
          </a:xfrm>
        </p:spPr>
        <p:txBody>
          <a:bodyPr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 b="0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936D7BCE-44E5-237E-196D-3CCF2508CE4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10038" y="2744409"/>
            <a:ext cx="1554480" cy="839183"/>
          </a:xfrm>
        </p:spPr>
        <p:txBody>
          <a:bodyPr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 b="0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FF3883B4-1028-4C70-B921-8FBE334E7F3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537996" y="2744409"/>
            <a:ext cx="1554480" cy="839183"/>
          </a:xfrm>
        </p:spPr>
        <p:txBody>
          <a:bodyPr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200" b="0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2538B7A0-40F3-1C50-E2D0-32A910FA7E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5581" y="4431347"/>
            <a:ext cx="1186179" cy="678064"/>
          </a:xfrm>
        </p:spPr>
        <p:txBody>
          <a:bodyPr>
            <a:noAutofit/>
          </a:bodyPr>
          <a:lstStyle>
            <a:lvl1pPr marL="0" indent="0" algn="ctr">
              <a:buNone/>
              <a:defRPr sz="5400" b="1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E7A61A86-EC14-71A1-4F13-8B5BC4DD2CD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338706" y="5667186"/>
            <a:ext cx="1186179" cy="678064"/>
          </a:xfrm>
        </p:spPr>
        <p:txBody>
          <a:bodyPr>
            <a:noAutofit/>
          </a:bodyPr>
          <a:lstStyle>
            <a:lvl1pPr marL="0" indent="0" algn="ctr">
              <a:buNone/>
              <a:defRPr sz="5400" b="1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8AB8BDC8-1B18-C92E-002C-8E803D44743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65161" y="5079585"/>
            <a:ext cx="1186179" cy="678064"/>
          </a:xfrm>
        </p:spPr>
        <p:txBody>
          <a:bodyPr>
            <a:noAutofit/>
          </a:bodyPr>
          <a:lstStyle>
            <a:lvl1pPr marL="0" indent="0" algn="ctr">
              <a:buNone/>
              <a:defRPr sz="5400" b="1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33C067A7-180C-CF1A-D355-AD9EFC1F30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31906" y="3583592"/>
            <a:ext cx="1186179" cy="678064"/>
          </a:xfrm>
        </p:spPr>
        <p:txBody>
          <a:bodyPr>
            <a:noAutofit/>
          </a:bodyPr>
          <a:lstStyle>
            <a:lvl1pPr marL="0" indent="0" algn="ctr">
              <a:buNone/>
              <a:defRPr sz="5400" b="1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89E3E312-6617-D826-24CF-F63DC3CC30D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706265" y="3837782"/>
            <a:ext cx="1186179" cy="678064"/>
          </a:xfrm>
        </p:spPr>
        <p:txBody>
          <a:bodyPr>
            <a:noAutofit/>
          </a:bodyPr>
          <a:lstStyle>
            <a:lvl1pPr marL="0" indent="0" algn="ctr">
              <a:buNone/>
              <a:defRPr sz="5400" b="1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7917E37C-ED1D-4637-B0A8-CAECDD7D93AA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606164" y="4551608"/>
            <a:ext cx="4828474" cy="230639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7F4481A-F390-506E-4D63-DCAF6A49957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700708" y="2352259"/>
            <a:ext cx="10816491" cy="3363296"/>
            <a:chOff x="700708" y="2352259"/>
            <a:chExt cx="10816491" cy="3363296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7C823AA8-87A2-6001-8638-F343F400A907}"/>
                </a:ext>
              </a:extLst>
            </p:cNvPr>
            <p:cNvCxnSpPr/>
            <p:nvPr/>
          </p:nvCxnSpPr>
          <p:spPr>
            <a:xfrm flipV="1">
              <a:off x="774192" y="2451652"/>
              <a:ext cx="10643616" cy="0"/>
            </a:xfrm>
            <a:prstGeom prst="line">
              <a:avLst/>
            </a:prstGeom>
            <a:ln w="412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AD0F530E-03E0-7D35-0708-C47F20465254}"/>
                </a:ext>
              </a:extLst>
            </p:cNvPr>
            <p:cNvSpPr/>
            <p:nvPr/>
          </p:nvSpPr>
          <p:spPr>
            <a:xfrm>
              <a:off x="700708" y="2355117"/>
              <a:ext cx="198783" cy="1987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5A788A8-1C4E-8BDE-6C51-E311BF3124E3}"/>
                </a:ext>
              </a:extLst>
            </p:cNvPr>
            <p:cNvSpPr/>
            <p:nvPr/>
          </p:nvSpPr>
          <p:spPr>
            <a:xfrm>
              <a:off x="11318416" y="2352259"/>
              <a:ext cx="198783" cy="1987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B1C1373-9DDB-2372-515C-67A4497F18F3}"/>
                </a:ext>
              </a:extLst>
            </p:cNvPr>
            <p:cNvSpPr/>
            <p:nvPr/>
          </p:nvSpPr>
          <p:spPr>
            <a:xfrm>
              <a:off x="2824250" y="2360833"/>
              <a:ext cx="198783" cy="1987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260ED27-416C-9721-BEEA-92FC9C6AFE0E}"/>
                </a:ext>
              </a:extLst>
            </p:cNvPr>
            <p:cNvSpPr/>
            <p:nvPr/>
          </p:nvSpPr>
          <p:spPr>
            <a:xfrm>
              <a:off x="7071334" y="2366548"/>
              <a:ext cx="198783" cy="1987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FF3DAA4-1C0B-AB02-F0B7-AB04EEC80102}"/>
                </a:ext>
              </a:extLst>
            </p:cNvPr>
            <p:cNvSpPr/>
            <p:nvPr/>
          </p:nvSpPr>
          <p:spPr>
            <a:xfrm>
              <a:off x="9194876" y="2357975"/>
              <a:ext cx="198783" cy="1987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A6169A7-8DDB-F115-7D7E-F3F5AE9B0D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303" y="2451650"/>
              <a:ext cx="1592" cy="1838996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0D69B09-D0BB-952F-77DD-FCCA81D192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21650" y="2528842"/>
              <a:ext cx="1592" cy="2984894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3322965-77FF-0956-83EE-ADA9AFCC2F19}"/>
                </a:ext>
              </a:extLst>
            </p:cNvPr>
            <p:cNvCxnSpPr>
              <a:cxnSpLocks/>
            </p:cNvCxnSpPr>
            <p:nvPr/>
          </p:nvCxnSpPr>
          <p:spPr>
            <a:xfrm>
              <a:off x="7166344" y="2496185"/>
              <a:ext cx="0" cy="932815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BD744AE-A2B8-150A-697C-7B187BF232E9}"/>
                </a:ext>
              </a:extLst>
            </p:cNvPr>
            <p:cNvCxnSpPr>
              <a:cxnSpLocks/>
            </p:cNvCxnSpPr>
            <p:nvPr/>
          </p:nvCxnSpPr>
          <p:spPr>
            <a:xfrm>
              <a:off x="9287099" y="2447199"/>
              <a:ext cx="2067" cy="122673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83F6EBDE-BEBF-BD05-1C3E-6D9CC3A8AA09}"/>
                </a:ext>
              </a:extLst>
            </p:cNvPr>
            <p:cNvSpPr/>
            <p:nvPr/>
          </p:nvSpPr>
          <p:spPr>
            <a:xfrm>
              <a:off x="704140" y="4297941"/>
              <a:ext cx="198783" cy="198783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35038F8-201A-2CE5-4F96-F5D0E07662F3}"/>
                </a:ext>
              </a:extLst>
            </p:cNvPr>
            <p:cNvSpPr/>
            <p:nvPr/>
          </p:nvSpPr>
          <p:spPr>
            <a:xfrm>
              <a:off x="2817657" y="5516772"/>
              <a:ext cx="198783" cy="198783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152144A-0227-81C8-5EB0-4217CF1CEEE7}"/>
                </a:ext>
              </a:extLst>
            </p:cNvPr>
            <p:cNvSpPr/>
            <p:nvPr/>
          </p:nvSpPr>
          <p:spPr>
            <a:xfrm>
              <a:off x="7066553" y="3435384"/>
              <a:ext cx="198783" cy="198783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30680FA-8F0F-C8F7-B721-95071536CA7B}"/>
                </a:ext>
              </a:extLst>
            </p:cNvPr>
            <p:cNvSpPr/>
            <p:nvPr/>
          </p:nvSpPr>
          <p:spPr>
            <a:xfrm>
              <a:off x="9194875" y="3679366"/>
              <a:ext cx="198783" cy="198783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0A1FBC1-3297-E024-39A0-EAA69D56BF0E}"/>
                </a:ext>
              </a:extLst>
            </p:cNvPr>
            <p:cNvSpPr/>
            <p:nvPr/>
          </p:nvSpPr>
          <p:spPr>
            <a:xfrm>
              <a:off x="4947792" y="2363691"/>
              <a:ext cx="198783" cy="1987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BE65DC2-ECCC-4D86-835A-D8496935F50C}"/>
                </a:ext>
              </a:extLst>
            </p:cNvPr>
            <p:cNvCxnSpPr>
              <a:cxnSpLocks/>
              <a:stCxn id="35" idx="4"/>
            </p:cNvCxnSpPr>
            <p:nvPr/>
          </p:nvCxnSpPr>
          <p:spPr>
            <a:xfrm flipH="1">
              <a:off x="5043997" y="2562474"/>
              <a:ext cx="3187" cy="2348586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877BD28-BE76-FA51-3EE0-19344A0C1BDE}"/>
                </a:ext>
              </a:extLst>
            </p:cNvPr>
            <p:cNvSpPr/>
            <p:nvPr/>
          </p:nvSpPr>
          <p:spPr>
            <a:xfrm>
              <a:off x="4944605" y="4911060"/>
              <a:ext cx="198783" cy="198783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804867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ACD46E6-90C9-5A94-5A35-1C98F051F6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00495" y="1081599"/>
            <a:ext cx="6810682" cy="71727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cap="all" baseline="0"/>
            </a:lvl1pPr>
          </a:lstStyle>
          <a:p>
            <a:pPr algn="ctr"/>
            <a:r>
              <a:rPr lang="en-US" dirty="0">
                <a:solidFill>
                  <a:srgbClr val="4D5BE2"/>
                </a:solidFill>
              </a:rPr>
              <a:t>ADD TITLE HERE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7917E37C-ED1D-4637-B0A8-CAECDD7D93AA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66264" y="311726"/>
            <a:ext cx="3501736" cy="2303391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0328A27F-4D37-7494-A00B-931B4AF98F3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26161" y="2765191"/>
            <a:ext cx="1524000" cy="872551"/>
          </a:xfrm>
        </p:spPr>
        <p:txBody>
          <a:bodyPr>
            <a:noAutofit/>
          </a:bodyPr>
          <a:lstStyle>
            <a:lvl1pPr marL="0" indent="0">
              <a:lnSpc>
                <a:spcPts val="1500"/>
              </a:lnSpc>
              <a:buNone/>
              <a:defRPr sz="1200" b="0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B72A2B16-E242-6548-CD5D-53E9964738A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163570" y="2765191"/>
            <a:ext cx="1774190" cy="872551"/>
          </a:xfrm>
        </p:spPr>
        <p:txBody>
          <a:bodyPr>
            <a:noAutofit/>
          </a:bodyPr>
          <a:lstStyle>
            <a:lvl1pPr marL="0" indent="0">
              <a:lnSpc>
                <a:spcPts val="1500"/>
              </a:lnSpc>
              <a:buNone/>
              <a:defRPr sz="1200" b="0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AA825916-F570-17B8-0B3F-0C3FC2D7464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82565" y="2765191"/>
            <a:ext cx="1627390" cy="872551"/>
          </a:xfrm>
        </p:spPr>
        <p:txBody>
          <a:bodyPr>
            <a:noAutofit/>
          </a:bodyPr>
          <a:lstStyle>
            <a:lvl1pPr marL="0" indent="0">
              <a:lnSpc>
                <a:spcPts val="1500"/>
              </a:lnSpc>
              <a:buNone/>
              <a:defRPr sz="1200" b="0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936D7BCE-44E5-237E-196D-3CCF2508CE4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08840" y="2765191"/>
            <a:ext cx="1558585" cy="872551"/>
          </a:xfrm>
        </p:spPr>
        <p:txBody>
          <a:bodyPr>
            <a:noAutofit/>
          </a:bodyPr>
          <a:lstStyle>
            <a:lvl1pPr marL="0" indent="0">
              <a:lnSpc>
                <a:spcPts val="1500"/>
              </a:lnSpc>
              <a:buNone/>
              <a:defRPr sz="1200" b="0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FF3883B4-1028-4C70-B921-8FBE334E7F3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537996" y="2765191"/>
            <a:ext cx="1558584" cy="872551"/>
          </a:xfrm>
        </p:spPr>
        <p:txBody>
          <a:bodyPr>
            <a:noAutofit/>
          </a:bodyPr>
          <a:lstStyle>
            <a:lvl1pPr marL="0" indent="0">
              <a:lnSpc>
                <a:spcPts val="1500"/>
              </a:lnSpc>
              <a:buNone/>
              <a:defRPr sz="1200" b="0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6DBD545B-C7EA-7554-01A9-B9A7ADEEAD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8843" y="4516277"/>
            <a:ext cx="979397" cy="336278"/>
          </a:xfrm>
        </p:spPr>
        <p:txBody>
          <a:bodyPr>
            <a:noAutofit/>
          </a:bodyPr>
          <a:lstStyle>
            <a:lvl1pPr marL="0" indent="0" algn="ctr">
              <a:buNone/>
              <a:defRPr sz="14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2538B7A0-40F3-1C50-E2D0-32A910FA7E6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05972" y="4732686"/>
            <a:ext cx="1186179" cy="892492"/>
          </a:xfrm>
        </p:spPr>
        <p:txBody>
          <a:bodyPr>
            <a:noAutofit/>
          </a:bodyPr>
          <a:lstStyle>
            <a:lvl1pPr marL="0" indent="0" algn="ctr">
              <a:buNone/>
              <a:defRPr sz="54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AFC63024-9505-E263-E747-4350C4DF2C6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432050" y="5738941"/>
            <a:ext cx="979397" cy="336278"/>
          </a:xfrm>
        </p:spPr>
        <p:txBody>
          <a:bodyPr>
            <a:noAutofit/>
          </a:bodyPr>
          <a:lstStyle>
            <a:lvl1pPr marL="0" indent="0" algn="ctr">
              <a:buNone/>
              <a:defRPr sz="14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E7A61A86-EC14-71A1-4F13-8B5BC4DD2CD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328315" y="5968525"/>
            <a:ext cx="1186179" cy="892492"/>
          </a:xfrm>
        </p:spPr>
        <p:txBody>
          <a:bodyPr>
            <a:noAutofit/>
          </a:bodyPr>
          <a:lstStyle>
            <a:lvl1pPr marL="0" indent="0" algn="ctr">
              <a:buNone/>
              <a:defRPr sz="54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21022AC1-BD17-72D5-2B44-1179380BAA5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68063" y="5136272"/>
            <a:ext cx="979397" cy="336278"/>
          </a:xfrm>
        </p:spPr>
        <p:txBody>
          <a:bodyPr>
            <a:noAutofit/>
          </a:bodyPr>
          <a:lstStyle>
            <a:lvl1pPr marL="0" indent="0" algn="ctr">
              <a:buNone/>
              <a:defRPr sz="14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8AB8BDC8-1B18-C92E-002C-8E803D44743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54770" y="5370533"/>
            <a:ext cx="1186179" cy="892492"/>
          </a:xfrm>
        </p:spPr>
        <p:txBody>
          <a:bodyPr>
            <a:noAutofit/>
          </a:bodyPr>
          <a:lstStyle>
            <a:lvl1pPr marL="0" indent="0" algn="ctr">
              <a:buNone/>
              <a:defRPr sz="54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DCC3C0D0-FD25-227E-0C25-4B5D96A89CC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699246" y="3667681"/>
            <a:ext cx="979397" cy="336278"/>
          </a:xfrm>
        </p:spPr>
        <p:txBody>
          <a:bodyPr>
            <a:noAutofit/>
          </a:bodyPr>
          <a:lstStyle>
            <a:lvl1pPr marL="0" indent="0" algn="ctr">
              <a:buNone/>
              <a:defRPr sz="14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33C067A7-180C-CF1A-D355-AD9EFC1F30E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94252" y="3874540"/>
            <a:ext cx="1186179" cy="892492"/>
          </a:xfrm>
        </p:spPr>
        <p:txBody>
          <a:bodyPr>
            <a:noAutofit/>
          </a:bodyPr>
          <a:lstStyle>
            <a:lvl1pPr marL="0" indent="0" algn="ctr">
              <a:buNone/>
              <a:defRPr sz="54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240B963E-6D68-753B-684E-FA76297683A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815528" y="3903209"/>
            <a:ext cx="979397" cy="336278"/>
          </a:xfrm>
        </p:spPr>
        <p:txBody>
          <a:bodyPr>
            <a:noAutofit/>
          </a:bodyPr>
          <a:lstStyle>
            <a:lvl1pPr marL="0" indent="0" algn="ctr">
              <a:buNone/>
              <a:defRPr sz="14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89E3E312-6617-D826-24CF-F63DC3CC30D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716656" y="4128730"/>
            <a:ext cx="1186179" cy="892492"/>
          </a:xfrm>
        </p:spPr>
        <p:txBody>
          <a:bodyPr>
            <a:noAutofit/>
          </a:bodyPr>
          <a:lstStyle>
            <a:lvl1pPr marL="0" indent="0" algn="ctr">
              <a:buNone/>
              <a:defRPr sz="54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X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0E95E94-C91A-7D90-489F-979154A50D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 userDrawn="1"/>
        </p:nvGrpSpPr>
        <p:grpSpPr>
          <a:xfrm>
            <a:off x="699338" y="2352259"/>
            <a:ext cx="10817861" cy="3363296"/>
            <a:chOff x="699338" y="2352259"/>
            <a:chExt cx="10817861" cy="3363296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82321084-3662-3AC2-9063-B4C96C8D03F8}"/>
                </a:ext>
              </a:extLst>
            </p:cNvPr>
            <p:cNvCxnSpPr/>
            <p:nvPr/>
          </p:nvCxnSpPr>
          <p:spPr>
            <a:xfrm flipV="1">
              <a:off x="774192" y="2451652"/>
              <a:ext cx="10643616" cy="0"/>
            </a:xfrm>
            <a:prstGeom prst="line">
              <a:avLst/>
            </a:prstGeom>
            <a:ln w="412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02F364F9-1001-8A8A-E378-A32BD15C0BAC}"/>
                </a:ext>
              </a:extLst>
            </p:cNvPr>
            <p:cNvSpPr/>
            <p:nvPr/>
          </p:nvSpPr>
          <p:spPr>
            <a:xfrm>
              <a:off x="700708" y="2355117"/>
              <a:ext cx="198783" cy="1987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99546CB-73CE-F525-D8C0-4AFD24A0ECEE}"/>
                </a:ext>
              </a:extLst>
            </p:cNvPr>
            <p:cNvSpPr/>
            <p:nvPr/>
          </p:nvSpPr>
          <p:spPr>
            <a:xfrm>
              <a:off x="11318416" y="2352259"/>
              <a:ext cx="198783" cy="1987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8385D98-23B5-1951-FCF2-575B6CB9D3C3}"/>
                </a:ext>
              </a:extLst>
            </p:cNvPr>
            <p:cNvSpPr/>
            <p:nvPr/>
          </p:nvSpPr>
          <p:spPr>
            <a:xfrm>
              <a:off x="2824250" y="2360833"/>
              <a:ext cx="198783" cy="1987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27EC48D-6773-0157-AB1D-A36DCBF2342B}"/>
                </a:ext>
              </a:extLst>
            </p:cNvPr>
            <p:cNvSpPr/>
            <p:nvPr/>
          </p:nvSpPr>
          <p:spPr>
            <a:xfrm>
              <a:off x="7071334" y="2366548"/>
              <a:ext cx="198783" cy="1987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7197B2A-F814-0F94-65C6-2C666E7C4B11}"/>
                </a:ext>
              </a:extLst>
            </p:cNvPr>
            <p:cNvSpPr/>
            <p:nvPr/>
          </p:nvSpPr>
          <p:spPr>
            <a:xfrm>
              <a:off x="9194876" y="2357975"/>
              <a:ext cx="198783" cy="1987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B72EF2C-8D4F-426F-E532-9848DA562D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9303" y="2451650"/>
              <a:ext cx="1592" cy="1838996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F79E6B9-3986-3441-3239-03C8BAF400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21650" y="2528842"/>
              <a:ext cx="1592" cy="2984894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4AD6852-33FA-D4BC-95FC-3FCFE5A29AA0}"/>
                </a:ext>
              </a:extLst>
            </p:cNvPr>
            <p:cNvCxnSpPr>
              <a:cxnSpLocks/>
            </p:cNvCxnSpPr>
            <p:nvPr/>
          </p:nvCxnSpPr>
          <p:spPr>
            <a:xfrm>
              <a:off x="7171108" y="2496185"/>
              <a:ext cx="0" cy="932815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CB4FEB6-AF59-E0CC-6CBF-5C0AE5E9F0B4}"/>
                </a:ext>
              </a:extLst>
            </p:cNvPr>
            <p:cNvCxnSpPr>
              <a:cxnSpLocks/>
            </p:cNvCxnSpPr>
            <p:nvPr/>
          </p:nvCxnSpPr>
          <p:spPr>
            <a:xfrm>
              <a:off x="9291333" y="2447199"/>
              <a:ext cx="2067" cy="122673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925AA1D-824F-C6F6-AF28-AD78390DEFB3}"/>
                </a:ext>
              </a:extLst>
            </p:cNvPr>
            <p:cNvSpPr/>
            <p:nvPr/>
          </p:nvSpPr>
          <p:spPr>
            <a:xfrm>
              <a:off x="699338" y="4296353"/>
              <a:ext cx="198783" cy="198783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5D82967-DC99-C9B0-B596-A62B757AEA9E}"/>
                </a:ext>
              </a:extLst>
            </p:cNvPr>
            <p:cNvSpPr/>
            <p:nvPr/>
          </p:nvSpPr>
          <p:spPr>
            <a:xfrm>
              <a:off x="2821073" y="5516772"/>
              <a:ext cx="198783" cy="198783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57490DB-B4E0-9638-A70F-84BAD77D5B85}"/>
                </a:ext>
              </a:extLst>
            </p:cNvPr>
            <p:cNvSpPr/>
            <p:nvPr/>
          </p:nvSpPr>
          <p:spPr>
            <a:xfrm>
              <a:off x="7072489" y="3435384"/>
              <a:ext cx="198783" cy="198783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E9F2D72-DBC0-63CB-0C92-4A97C46C9046}"/>
                </a:ext>
              </a:extLst>
            </p:cNvPr>
            <p:cNvSpPr/>
            <p:nvPr/>
          </p:nvSpPr>
          <p:spPr>
            <a:xfrm>
              <a:off x="9193605" y="3679366"/>
              <a:ext cx="198783" cy="198783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99004F8-D92D-5313-C37E-C81E7AECAB76}"/>
                </a:ext>
              </a:extLst>
            </p:cNvPr>
            <p:cNvSpPr/>
            <p:nvPr/>
          </p:nvSpPr>
          <p:spPr>
            <a:xfrm>
              <a:off x="4947792" y="2363691"/>
              <a:ext cx="198783" cy="1987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32A87DF-D655-E886-D5EF-E5690A0C7C08}"/>
                </a:ext>
              </a:extLst>
            </p:cNvPr>
            <p:cNvCxnSpPr>
              <a:cxnSpLocks/>
              <a:stCxn id="34" idx="4"/>
            </p:cNvCxnSpPr>
            <p:nvPr/>
          </p:nvCxnSpPr>
          <p:spPr>
            <a:xfrm flipH="1">
              <a:off x="5043997" y="2562474"/>
              <a:ext cx="3187" cy="2348586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3DFD143-EAF1-3327-1DEE-57CE1ECCBFBC}"/>
                </a:ext>
              </a:extLst>
            </p:cNvPr>
            <p:cNvSpPr/>
            <p:nvPr/>
          </p:nvSpPr>
          <p:spPr>
            <a:xfrm>
              <a:off x="4942661" y="4911060"/>
              <a:ext cx="198783" cy="198783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69350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ACD46E6-90C9-5A94-5A35-1C98F051F6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1022" y="416577"/>
            <a:ext cx="10643616" cy="71727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cap="all" baseline="0"/>
            </a:lvl1pPr>
          </a:lstStyle>
          <a:p>
            <a:pPr algn="ctr"/>
            <a:r>
              <a:rPr lang="en-US" dirty="0">
                <a:solidFill>
                  <a:srgbClr val="4D5BE2"/>
                </a:solidFill>
              </a:rPr>
              <a:t>ADD TITLE HERE</a:t>
            </a:r>
          </a:p>
        </p:txBody>
      </p:sp>
      <p:sp>
        <p:nvSpPr>
          <p:cNvPr id="22" name="SmartArt Placeholder 21">
            <a:extLst>
              <a:ext uri="{FF2B5EF4-FFF2-40B4-BE49-F238E27FC236}">
                <a16:creationId xmlns:a16="http://schemas.microsoft.com/office/drawing/2014/main" id="{CE9173F4-65C7-2EC9-A5E4-827E9483F1E5}"/>
              </a:ext>
            </a:extLst>
          </p:cNvPr>
          <p:cNvSpPr>
            <a:spLocks noGrp="1"/>
          </p:cNvSpPr>
          <p:nvPr>
            <p:ph type="dgm" sz="quarter" idx="29"/>
          </p:nvPr>
        </p:nvSpPr>
        <p:spPr>
          <a:xfrm>
            <a:off x="800100" y="1235075"/>
            <a:ext cx="10644188" cy="497522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7917E37C-ED1D-4637-B0A8-CAECDD7D93AA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785884" y="4573721"/>
            <a:ext cx="2927538" cy="228428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051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t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ACD46E6-90C9-5A94-5A35-1C98F051F6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1022" y="416577"/>
            <a:ext cx="10643616" cy="71727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cap="all" baseline="0"/>
            </a:lvl1pPr>
          </a:lstStyle>
          <a:p>
            <a:pPr algn="ctr"/>
            <a:r>
              <a:rPr lang="en-US" dirty="0">
                <a:solidFill>
                  <a:srgbClr val="4D5BE2"/>
                </a:solidFill>
              </a:rPr>
              <a:t>ADD TITLE HERE</a:t>
            </a:r>
          </a:p>
        </p:txBody>
      </p:sp>
      <p:sp>
        <p:nvSpPr>
          <p:cNvPr id="22" name="SmartArt Placeholder 21">
            <a:extLst>
              <a:ext uri="{FF2B5EF4-FFF2-40B4-BE49-F238E27FC236}">
                <a16:creationId xmlns:a16="http://schemas.microsoft.com/office/drawing/2014/main" id="{CE9173F4-65C7-2EC9-A5E4-827E9483F1E5}"/>
              </a:ext>
            </a:extLst>
          </p:cNvPr>
          <p:cNvSpPr>
            <a:spLocks noGrp="1"/>
          </p:cNvSpPr>
          <p:nvPr>
            <p:ph type="dgm" sz="quarter" idx="29"/>
          </p:nvPr>
        </p:nvSpPr>
        <p:spPr>
          <a:xfrm>
            <a:off x="785884" y="1818409"/>
            <a:ext cx="10620232" cy="4530436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C21CF4B-0175-F178-DDAD-E4153A66F75F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2046767" y="3141743"/>
            <a:ext cx="429768" cy="429768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469A370C-8C84-0411-0B1D-F7CFCEA96DE2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5881116" y="3141743"/>
            <a:ext cx="429768" cy="429768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DF3CEC12-A675-5B79-6276-32AE902BDCDA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9715465" y="3141743"/>
            <a:ext cx="429768" cy="429768"/>
          </a:xfrm>
        </p:spPr>
        <p:txBody>
          <a:bodyPr lIns="0" tIns="0" rIns="0" bIns="0">
            <a:normAutofit/>
          </a:bodyPr>
          <a:lstStyle>
            <a:lvl1pPr marL="0" indent="0" algn="ctr">
              <a:buNone/>
              <a:defRPr sz="800"/>
            </a:lvl1pPr>
          </a:lstStyle>
          <a:p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B7A0051-C60B-9702-8D0B-55AD9470DB55}"/>
              </a:ext>
            </a:extLst>
          </p:cNvPr>
          <p:cNvGrpSpPr/>
          <p:nvPr userDrawn="1"/>
        </p:nvGrpSpPr>
        <p:grpSpPr>
          <a:xfrm>
            <a:off x="396950" y="4022070"/>
            <a:ext cx="2492996" cy="2679178"/>
            <a:chOff x="396950" y="3454904"/>
            <a:chExt cx="2492996" cy="2679178"/>
          </a:xfrm>
        </p:grpSpPr>
        <p:sp>
          <p:nvSpPr>
            <p:cNvPr id="3" name="Rounded Rectangle 24">
              <a:extLst>
                <a:ext uri="{FF2B5EF4-FFF2-40B4-BE49-F238E27FC236}">
                  <a16:creationId xmlns:a16="http://schemas.microsoft.com/office/drawing/2014/main" id="{80B74359-1E30-E650-34A9-AC1C13F1EBD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492882" y="3653687"/>
              <a:ext cx="2226761" cy="2381004"/>
            </a:xfrm>
            <a:custGeom>
              <a:avLst/>
              <a:gdLst>
                <a:gd name="connsiteX0" fmla="*/ 0 w 3481668"/>
                <a:gd name="connsiteY0" fmla="*/ 0 h 3505316"/>
                <a:gd name="connsiteX1" fmla="*/ 0 w 3481668"/>
                <a:gd name="connsiteY1" fmla="*/ 0 h 3505316"/>
                <a:gd name="connsiteX2" fmla="*/ 3481668 w 3481668"/>
                <a:gd name="connsiteY2" fmla="*/ 0 h 3505316"/>
                <a:gd name="connsiteX3" fmla="*/ 3481668 w 3481668"/>
                <a:gd name="connsiteY3" fmla="*/ 0 h 3505316"/>
                <a:gd name="connsiteX4" fmla="*/ 3481668 w 3481668"/>
                <a:gd name="connsiteY4" fmla="*/ 3505316 h 3505316"/>
                <a:gd name="connsiteX5" fmla="*/ 3481668 w 3481668"/>
                <a:gd name="connsiteY5" fmla="*/ 3505316 h 3505316"/>
                <a:gd name="connsiteX6" fmla="*/ 0 w 3481668"/>
                <a:gd name="connsiteY6" fmla="*/ 3505316 h 3505316"/>
                <a:gd name="connsiteX7" fmla="*/ 0 w 3481668"/>
                <a:gd name="connsiteY7" fmla="*/ 3505316 h 3505316"/>
                <a:gd name="connsiteX8" fmla="*/ 0 w 3481668"/>
                <a:gd name="connsiteY8" fmla="*/ 0 h 3505316"/>
                <a:gd name="connsiteX0" fmla="*/ 3481668 w 3573108"/>
                <a:gd name="connsiteY0" fmla="*/ 0 h 3505316"/>
                <a:gd name="connsiteX1" fmla="*/ 3481668 w 3573108"/>
                <a:gd name="connsiteY1" fmla="*/ 3505316 h 3505316"/>
                <a:gd name="connsiteX2" fmla="*/ 3481668 w 3573108"/>
                <a:gd name="connsiteY2" fmla="*/ 3505316 h 3505316"/>
                <a:gd name="connsiteX3" fmla="*/ 0 w 3573108"/>
                <a:gd name="connsiteY3" fmla="*/ 3505316 h 3505316"/>
                <a:gd name="connsiteX4" fmla="*/ 0 w 3573108"/>
                <a:gd name="connsiteY4" fmla="*/ 3505316 h 3505316"/>
                <a:gd name="connsiteX5" fmla="*/ 0 w 3573108"/>
                <a:gd name="connsiteY5" fmla="*/ 0 h 3505316"/>
                <a:gd name="connsiteX6" fmla="*/ 0 w 3573108"/>
                <a:gd name="connsiteY6" fmla="*/ 0 h 3505316"/>
                <a:gd name="connsiteX7" fmla="*/ 3481668 w 3573108"/>
                <a:gd name="connsiteY7" fmla="*/ 0 h 3505316"/>
                <a:gd name="connsiteX8" fmla="*/ 3573108 w 3573108"/>
                <a:gd name="connsiteY8" fmla="*/ 91440 h 3505316"/>
                <a:gd name="connsiteX0" fmla="*/ 3481668 w 4137884"/>
                <a:gd name="connsiteY0" fmla="*/ 0 h 3505316"/>
                <a:gd name="connsiteX1" fmla="*/ 3481668 w 4137884"/>
                <a:gd name="connsiteY1" fmla="*/ 3505316 h 3505316"/>
                <a:gd name="connsiteX2" fmla="*/ 3481668 w 4137884"/>
                <a:gd name="connsiteY2" fmla="*/ 3505316 h 3505316"/>
                <a:gd name="connsiteX3" fmla="*/ 0 w 4137884"/>
                <a:gd name="connsiteY3" fmla="*/ 3505316 h 3505316"/>
                <a:gd name="connsiteX4" fmla="*/ 0 w 4137884"/>
                <a:gd name="connsiteY4" fmla="*/ 3505316 h 3505316"/>
                <a:gd name="connsiteX5" fmla="*/ 0 w 4137884"/>
                <a:gd name="connsiteY5" fmla="*/ 0 h 3505316"/>
                <a:gd name="connsiteX6" fmla="*/ 0 w 4137884"/>
                <a:gd name="connsiteY6" fmla="*/ 0 h 3505316"/>
                <a:gd name="connsiteX7" fmla="*/ 3481668 w 4137884"/>
                <a:gd name="connsiteY7" fmla="*/ 0 h 3505316"/>
                <a:gd name="connsiteX8" fmla="*/ 4137884 w 4137884"/>
                <a:gd name="connsiteY8" fmla="*/ 199016 h 3505316"/>
                <a:gd name="connsiteX0" fmla="*/ 3481668 w 3481668"/>
                <a:gd name="connsiteY0" fmla="*/ 0 h 3505316"/>
                <a:gd name="connsiteX1" fmla="*/ 3481668 w 3481668"/>
                <a:gd name="connsiteY1" fmla="*/ 3505316 h 3505316"/>
                <a:gd name="connsiteX2" fmla="*/ 3481668 w 3481668"/>
                <a:gd name="connsiteY2" fmla="*/ 3505316 h 3505316"/>
                <a:gd name="connsiteX3" fmla="*/ 0 w 3481668"/>
                <a:gd name="connsiteY3" fmla="*/ 3505316 h 3505316"/>
                <a:gd name="connsiteX4" fmla="*/ 0 w 3481668"/>
                <a:gd name="connsiteY4" fmla="*/ 3505316 h 3505316"/>
                <a:gd name="connsiteX5" fmla="*/ 0 w 3481668"/>
                <a:gd name="connsiteY5" fmla="*/ 0 h 3505316"/>
                <a:gd name="connsiteX6" fmla="*/ 0 w 3481668"/>
                <a:gd name="connsiteY6" fmla="*/ 0 h 3505316"/>
                <a:gd name="connsiteX7" fmla="*/ 3481668 w 3481668"/>
                <a:gd name="connsiteY7" fmla="*/ 0 h 3505316"/>
                <a:gd name="connsiteX0" fmla="*/ 3481668 w 3481668"/>
                <a:gd name="connsiteY0" fmla="*/ 0 h 3505316"/>
                <a:gd name="connsiteX1" fmla="*/ 3481668 w 3481668"/>
                <a:gd name="connsiteY1" fmla="*/ 3505316 h 3505316"/>
                <a:gd name="connsiteX2" fmla="*/ 3481668 w 3481668"/>
                <a:gd name="connsiteY2" fmla="*/ 3505316 h 3505316"/>
                <a:gd name="connsiteX3" fmla="*/ 0 w 3481668"/>
                <a:gd name="connsiteY3" fmla="*/ 3505316 h 3505316"/>
                <a:gd name="connsiteX4" fmla="*/ 0 w 3481668"/>
                <a:gd name="connsiteY4" fmla="*/ 3505316 h 3505316"/>
                <a:gd name="connsiteX5" fmla="*/ 0 w 3481668"/>
                <a:gd name="connsiteY5" fmla="*/ 0 h 3505316"/>
                <a:gd name="connsiteX6" fmla="*/ 0 w 3481668"/>
                <a:gd name="connsiteY6" fmla="*/ 0 h 3505316"/>
                <a:gd name="connsiteX0" fmla="*/ 3481668 w 3481668"/>
                <a:gd name="connsiteY0" fmla="*/ 3505316 h 3505316"/>
                <a:gd name="connsiteX1" fmla="*/ 3481668 w 3481668"/>
                <a:gd name="connsiteY1" fmla="*/ 3505316 h 3505316"/>
                <a:gd name="connsiteX2" fmla="*/ 0 w 3481668"/>
                <a:gd name="connsiteY2" fmla="*/ 3505316 h 3505316"/>
                <a:gd name="connsiteX3" fmla="*/ 0 w 3481668"/>
                <a:gd name="connsiteY3" fmla="*/ 3505316 h 3505316"/>
                <a:gd name="connsiteX4" fmla="*/ 0 w 3481668"/>
                <a:gd name="connsiteY4" fmla="*/ 0 h 3505316"/>
                <a:gd name="connsiteX5" fmla="*/ 0 w 3481668"/>
                <a:gd name="connsiteY5" fmla="*/ 0 h 3505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1668" h="3505316">
                  <a:moveTo>
                    <a:pt x="3481668" y="3505316"/>
                  </a:moveTo>
                  <a:lnTo>
                    <a:pt x="3481668" y="3505316"/>
                  </a:lnTo>
                  <a:lnTo>
                    <a:pt x="0" y="3505316"/>
                  </a:lnTo>
                  <a:lnTo>
                    <a:pt x="0" y="3505316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BEF44D11-0A54-B4F4-331E-6B96D8A4362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2691163" y="5935299"/>
              <a:ext cx="198783" cy="1987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BDB7A0A-6198-DB01-83AB-531F46341C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396950" y="3454904"/>
              <a:ext cx="198783" cy="198783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E34D87E-7828-3BED-4543-3B4C0CA46B21}"/>
              </a:ext>
            </a:extLst>
          </p:cNvPr>
          <p:cNvGrpSpPr/>
          <p:nvPr userDrawn="1"/>
        </p:nvGrpSpPr>
        <p:grpSpPr>
          <a:xfrm>
            <a:off x="4231036" y="4022070"/>
            <a:ext cx="2523286" cy="2679178"/>
            <a:chOff x="4231036" y="3454904"/>
            <a:chExt cx="2523286" cy="2679178"/>
          </a:xfrm>
        </p:grpSpPr>
        <p:sp>
          <p:nvSpPr>
            <p:cNvPr id="11" name="Rounded Rectangle 24">
              <a:extLst>
                <a:ext uri="{FF2B5EF4-FFF2-40B4-BE49-F238E27FC236}">
                  <a16:creationId xmlns:a16="http://schemas.microsoft.com/office/drawing/2014/main" id="{4BC203BC-2D31-485A-F534-45D83FB3C0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4336514" y="3656619"/>
              <a:ext cx="2226761" cy="2381004"/>
            </a:xfrm>
            <a:custGeom>
              <a:avLst/>
              <a:gdLst>
                <a:gd name="connsiteX0" fmla="*/ 0 w 3481668"/>
                <a:gd name="connsiteY0" fmla="*/ 0 h 3505316"/>
                <a:gd name="connsiteX1" fmla="*/ 0 w 3481668"/>
                <a:gd name="connsiteY1" fmla="*/ 0 h 3505316"/>
                <a:gd name="connsiteX2" fmla="*/ 3481668 w 3481668"/>
                <a:gd name="connsiteY2" fmla="*/ 0 h 3505316"/>
                <a:gd name="connsiteX3" fmla="*/ 3481668 w 3481668"/>
                <a:gd name="connsiteY3" fmla="*/ 0 h 3505316"/>
                <a:gd name="connsiteX4" fmla="*/ 3481668 w 3481668"/>
                <a:gd name="connsiteY4" fmla="*/ 3505316 h 3505316"/>
                <a:gd name="connsiteX5" fmla="*/ 3481668 w 3481668"/>
                <a:gd name="connsiteY5" fmla="*/ 3505316 h 3505316"/>
                <a:gd name="connsiteX6" fmla="*/ 0 w 3481668"/>
                <a:gd name="connsiteY6" fmla="*/ 3505316 h 3505316"/>
                <a:gd name="connsiteX7" fmla="*/ 0 w 3481668"/>
                <a:gd name="connsiteY7" fmla="*/ 3505316 h 3505316"/>
                <a:gd name="connsiteX8" fmla="*/ 0 w 3481668"/>
                <a:gd name="connsiteY8" fmla="*/ 0 h 3505316"/>
                <a:gd name="connsiteX0" fmla="*/ 3481668 w 3573108"/>
                <a:gd name="connsiteY0" fmla="*/ 0 h 3505316"/>
                <a:gd name="connsiteX1" fmla="*/ 3481668 w 3573108"/>
                <a:gd name="connsiteY1" fmla="*/ 3505316 h 3505316"/>
                <a:gd name="connsiteX2" fmla="*/ 3481668 w 3573108"/>
                <a:gd name="connsiteY2" fmla="*/ 3505316 h 3505316"/>
                <a:gd name="connsiteX3" fmla="*/ 0 w 3573108"/>
                <a:gd name="connsiteY3" fmla="*/ 3505316 h 3505316"/>
                <a:gd name="connsiteX4" fmla="*/ 0 w 3573108"/>
                <a:gd name="connsiteY4" fmla="*/ 3505316 h 3505316"/>
                <a:gd name="connsiteX5" fmla="*/ 0 w 3573108"/>
                <a:gd name="connsiteY5" fmla="*/ 0 h 3505316"/>
                <a:gd name="connsiteX6" fmla="*/ 0 w 3573108"/>
                <a:gd name="connsiteY6" fmla="*/ 0 h 3505316"/>
                <a:gd name="connsiteX7" fmla="*/ 3481668 w 3573108"/>
                <a:gd name="connsiteY7" fmla="*/ 0 h 3505316"/>
                <a:gd name="connsiteX8" fmla="*/ 3573108 w 3573108"/>
                <a:gd name="connsiteY8" fmla="*/ 91440 h 3505316"/>
                <a:gd name="connsiteX0" fmla="*/ 3481668 w 4137884"/>
                <a:gd name="connsiteY0" fmla="*/ 0 h 3505316"/>
                <a:gd name="connsiteX1" fmla="*/ 3481668 w 4137884"/>
                <a:gd name="connsiteY1" fmla="*/ 3505316 h 3505316"/>
                <a:gd name="connsiteX2" fmla="*/ 3481668 w 4137884"/>
                <a:gd name="connsiteY2" fmla="*/ 3505316 h 3505316"/>
                <a:gd name="connsiteX3" fmla="*/ 0 w 4137884"/>
                <a:gd name="connsiteY3" fmla="*/ 3505316 h 3505316"/>
                <a:gd name="connsiteX4" fmla="*/ 0 w 4137884"/>
                <a:gd name="connsiteY4" fmla="*/ 3505316 h 3505316"/>
                <a:gd name="connsiteX5" fmla="*/ 0 w 4137884"/>
                <a:gd name="connsiteY5" fmla="*/ 0 h 3505316"/>
                <a:gd name="connsiteX6" fmla="*/ 0 w 4137884"/>
                <a:gd name="connsiteY6" fmla="*/ 0 h 3505316"/>
                <a:gd name="connsiteX7" fmla="*/ 3481668 w 4137884"/>
                <a:gd name="connsiteY7" fmla="*/ 0 h 3505316"/>
                <a:gd name="connsiteX8" fmla="*/ 4137884 w 4137884"/>
                <a:gd name="connsiteY8" fmla="*/ 199016 h 3505316"/>
                <a:gd name="connsiteX0" fmla="*/ 3481668 w 3481668"/>
                <a:gd name="connsiteY0" fmla="*/ 0 h 3505316"/>
                <a:gd name="connsiteX1" fmla="*/ 3481668 w 3481668"/>
                <a:gd name="connsiteY1" fmla="*/ 3505316 h 3505316"/>
                <a:gd name="connsiteX2" fmla="*/ 3481668 w 3481668"/>
                <a:gd name="connsiteY2" fmla="*/ 3505316 h 3505316"/>
                <a:gd name="connsiteX3" fmla="*/ 0 w 3481668"/>
                <a:gd name="connsiteY3" fmla="*/ 3505316 h 3505316"/>
                <a:gd name="connsiteX4" fmla="*/ 0 w 3481668"/>
                <a:gd name="connsiteY4" fmla="*/ 3505316 h 3505316"/>
                <a:gd name="connsiteX5" fmla="*/ 0 w 3481668"/>
                <a:gd name="connsiteY5" fmla="*/ 0 h 3505316"/>
                <a:gd name="connsiteX6" fmla="*/ 0 w 3481668"/>
                <a:gd name="connsiteY6" fmla="*/ 0 h 3505316"/>
                <a:gd name="connsiteX7" fmla="*/ 3481668 w 3481668"/>
                <a:gd name="connsiteY7" fmla="*/ 0 h 3505316"/>
                <a:gd name="connsiteX0" fmla="*/ 3481668 w 3481668"/>
                <a:gd name="connsiteY0" fmla="*/ 0 h 3505316"/>
                <a:gd name="connsiteX1" fmla="*/ 3481668 w 3481668"/>
                <a:gd name="connsiteY1" fmla="*/ 3505316 h 3505316"/>
                <a:gd name="connsiteX2" fmla="*/ 3481668 w 3481668"/>
                <a:gd name="connsiteY2" fmla="*/ 3505316 h 3505316"/>
                <a:gd name="connsiteX3" fmla="*/ 0 w 3481668"/>
                <a:gd name="connsiteY3" fmla="*/ 3505316 h 3505316"/>
                <a:gd name="connsiteX4" fmla="*/ 0 w 3481668"/>
                <a:gd name="connsiteY4" fmla="*/ 3505316 h 3505316"/>
                <a:gd name="connsiteX5" fmla="*/ 0 w 3481668"/>
                <a:gd name="connsiteY5" fmla="*/ 0 h 3505316"/>
                <a:gd name="connsiteX6" fmla="*/ 0 w 3481668"/>
                <a:gd name="connsiteY6" fmla="*/ 0 h 3505316"/>
                <a:gd name="connsiteX0" fmla="*/ 3481668 w 3481668"/>
                <a:gd name="connsiteY0" fmla="*/ 3505316 h 3505316"/>
                <a:gd name="connsiteX1" fmla="*/ 3481668 w 3481668"/>
                <a:gd name="connsiteY1" fmla="*/ 3505316 h 3505316"/>
                <a:gd name="connsiteX2" fmla="*/ 0 w 3481668"/>
                <a:gd name="connsiteY2" fmla="*/ 3505316 h 3505316"/>
                <a:gd name="connsiteX3" fmla="*/ 0 w 3481668"/>
                <a:gd name="connsiteY3" fmla="*/ 3505316 h 3505316"/>
                <a:gd name="connsiteX4" fmla="*/ 0 w 3481668"/>
                <a:gd name="connsiteY4" fmla="*/ 0 h 3505316"/>
                <a:gd name="connsiteX5" fmla="*/ 0 w 3481668"/>
                <a:gd name="connsiteY5" fmla="*/ 0 h 3505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1668" h="3505316">
                  <a:moveTo>
                    <a:pt x="3481668" y="3505316"/>
                  </a:moveTo>
                  <a:lnTo>
                    <a:pt x="3481668" y="3505316"/>
                  </a:lnTo>
                  <a:lnTo>
                    <a:pt x="0" y="3505316"/>
                  </a:lnTo>
                  <a:lnTo>
                    <a:pt x="0" y="3505316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4EB6EC0-B466-7E25-560F-DB65221CD99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6555539" y="5935299"/>
              <a:ext cx="198783" cy="1987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445C946-5C12-71D9-0A10-E4324C04CD9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4231036" y="3454904"/>
              <a:ext cx="198783" cy="198783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5B5F83-31C9-7197-4027-2354C85DE9ED}"/>
              </a:ext>
            </a:extLst>
          </p:cNvPr>
          <p:cNvGrpSpPr/>
          <p:nvPr userDrawn="1"/>
        </p:nvGrpSpPr>
        <p:grpSpPr>
          <a:xfrm>
            <a:off x="8098797" y="4022937"/>
            <a:ext cx="2519900" cy="2678311"/>
            <a:chOff x="8098797" y="3455771"/>
            <a:chExt cx="2519900" cy="2678311"/>
          </a:xfrm>
        </p:grpSpPr>
        <p:sp>
          <p:nvSpPr>
            <p:cNvPr id="15" name="Rounded Rectangle 24">
              <a:extLst>
                <a:ext uri="{FF2B5EF4-FFF2-40B4-BE49-F238E27FC236}">
                  <a16:creationId xmlns:a16="http://schemas.microsoft.com/office/drawing/2014/main" id="{BD003E26-3B0A-9530-FA03-1DE8541DC7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8198189" y="3658300"/>
              <a:ext cx="2226761" cy="2381004"/>
            </a:xfrm>
            <a:custGeom>
              <a:avLst/>
              <a:gdLst>
                <a:gd name="connsiteX0" fmla="*/ 0 w 3481668"/>
                <a:gd name="connsiteY0" fmla="*/ 0 h 3505316"/>
                <a:gd name="connsiteX1" fmla="*/ 0 w 3481668"/>
                <a:gd name="connsiteY1" fmla="*/ 0 h 3505316"/>
                <a:gd name="connsiteX2" fmla="*/ 3481668 w 3481668"/>
                <a:gd name="connsiteY2" fmla="*/ 0 h 3505316"/>
                <a:gd name="connsiteX3" fmla="*/ 3481668 w 3481668"/>
                <a:gd name="connsiteY3" fmla="*/ 0 h 3505316"/>
                <a:gd name="connsiteX4" fmla="*/ 3481668 w 3481668"/>
                <a:gd name="connsiteY4" fmla="*/ 3505316 h 3505316"/>
                <a:gd name="connsiteX5" fmla="*/ 3481668 w 3481668"/>
                <a:gd name="connsiteY5" fmla="*/ 3505316 h 3505316"/>
                <a:gd name="connsiteX6" fmla="*/ 0 w 3481668"/>
                <a:gd name="connsiteY6" fmla="*/ 3505316 h 3505316"/>
                <a:gd name="connsiteX7" fmla="*/ 0 w 3481668"/>
                <a:gd name="connsiteY7" fmla="*/ 3505316 h 3505316"/>
                <a:gd name="connsiteX8" fmla="*/ 0 w 3481668"/>
                <a:gd name="connsiteY8" fmla="*/ 0 h 3505316"/>
                <a:gd name="connsiteX0" fmla="*/ 3481668 w 3573108"/>
                <a:gd name="connsiteY0" fmla="*/ 0 h 3505316"/>
                <a:gd name="connsiteX1" fmla="*/ 3481668 w 3573108"/>
                <a:gd name="connsiteY1" fmla="*/ 3505316 h 3505316"/>
                <a:gd name="connsiteX2" fmla="*/ 3481668 w 3573108"/>
                <a:gd name="connsiteY2" fmla="*/ 3505316 h 3505316"/>
                <a:gd name="connsiteX3" fmla="*/ 0 w 3573108"/>
                <a:gd name="connsiteY3" fmla="*/ 3505316 h 3505316"/>
                <a:gd name="connsiteX4" fmla="*/ 0 w 3573108"/>
                <a:gd name="connsiteY4" fmla="*/ 3505316 h 3505316"/>
                <a:gd name="connsiteX5" fmla="*/ 0 w 3573108"/>
                <a:gd name="connsiteY5" fmla="*/ 0 h 3505316"/>
                <a:gd name="connsiteX6" fmla="*/ 0 w 3573108"/>
                <a:gd name="connsiteY6" fmla="*/ 0 h 3505316"/>
                <a:gd name="connsiteX7" fmla="*/ 3481668 w 3573108"/>
                <a:gd name="connsiteY7" fmla="*/ 0 h 3505316"/>
                <a:gd name="connsiteX8" fmla="*/ 3573108 w 3573108"/>
                <a:gd name="connsiteY8" fmla="*/ 91440 h 3505316"/>
                <a:gd name="connsiteX0" fmla="*/ 3481668 w 4137884"/>
                <a:gd name="connsiteY0" fmla="*/ 0 h 3505316"/>
                <a:gd name="connsiteX1" fmla="*/ 3481668 w 4137884"/>
                <a:gd name="connsiteY1" fmla="*/ 3505316 h 3505316"/>
                <a:gd name="connsiteX2" fmla="*/ 3481668 w 4137884"/>
                <a:gd name="connsiteY2" fmla="*/ 3505316 h 3505316"/>
                <a:gd name="connsiteX3" fmla="*/ 0 w 4137884"/>
                <a:gd name="connsiteY3" fmla="*/ 3505316 h 3505316"/>
                <a:gd name="connsiteX4" fmla="*/ 0 w 4137884"/>
                <a:gd name="connsiteY4" fmla="*/ 3505316 h 3505316"/>
                <a:gd name="connsiteX5" fmla="*/ 0 w 4137884"/>
                <a:gd name="connsiteY5" fmla="*/ 0 h 3505316"/>
                <a:gd name="connsiteX6" fmla="*/ 0 w 4137884"/>
                <a:gd name="connsiteY6" fmla="*/ 0 h 3505316"/>
                <a:gd name="connsiteX7" fmla="*/ 3481668 w 4137884"/>
                <a:gd name="connsiteY7" fmla="*/ 0 h 3505316"/>
                <a:gd name="connsiteX8" fmla="*/ 4137884 w 4137884"/>
                <a:gd name="connsiteY8" fmla="*/ 199016 h 3505316"/>
                <a:gd name="connsiteX0" fmla="*/ 3481668 w 3481668"/>
                <a:gd name="connsiteY0" fmla="*/ 0 h 3505316"/>
                <a:gd name="connsiteX1" fmla="*/ 3481668 w 3481668"/>
                <a:gd name="connsiteY1" fmla="*/ 3505316 h 3505316"/>
                <a:gd name="connsiteX2" fmla="*/ 3481668 w 3481668"/>
                <a:gd name="connsiteY2" fmla="*/ 3505316 h 3505316"/>
                <a:gd name="connsiteX3" fmla="*/ 0 w 3481668"/>
                <a:gd name="connsiteY3" fmla="*/ 3505316 h 3505316"/>
                <a:gd name="connsiteX4" fmla="*/ 0 w 3481668"/>
                <a:gd name="connsiteY4" fmla="*/ 3505316 h 3505316"/>
                <a:gd name="connsiteX5" fmla="*/ 0 w 3481668"/>
                <a:gd name="connsiteY5" fmla="*/ 0 h 3505316"/>
                <a:gd name="connsiteX6" fmla="*/ 0 w 3481668"/>
                <a:gd name="connsiteY6" fmla="*/ 0 h 3505316"/>
                <a:gd name="connsiteX7" fmla="*/ 3481668 w 3481668"/>
                <a:gd name="connsiteY7" fmla="*/ 0 h 3505316"/>
                <a:gd name="connsiteX0" fmla="*/ 3481668 w 3481668"/>
                <a:gd name="connsiteY0" fmla="*/ 0 h 3505316"/>
                <a:gd name="connsiteX1" fmla="*/ 3481668 w 3481668"/>
                <a:gd name="connsiteY1" fmla="*/ 3505316 h 3505316"/>
                <a:gd name="connsiteX2" fmla="*/ 3481668 w 3481668"/>
                <a:gd name="connsiteY2" fmla="*/ 3505316 h 3505316"/>
                <a:gd name="connsiteX3" fmla="*/ 0 w 3481668"/>
                <a:gd name="connsiteY3" fmla="*/ 3505316 h 3505316"/>
                <a:gd name="connsiteX4" fmla="*/ 0 w 3481668"/>
                <a:gd name="connsiteY4" fmla="*/ 3505316 h 3505316"/>
                <a:gd name="connsiteX5" fmla="*/ 0 w 3481668"/>
                <a:gd name="connsiteY5" fmla="*/ 0 h 3505316"/>
                <a:gd name="connsiteX6" fmla="*/ 0 w 3481668"/>
                <a:gd name="connsiteY6" fmla="*/ 0 h 3505316"/>
                <a:gd name="connsiteX0" fmla="*/ 3481668 w 3481668"/>
                <a:gd name="connsiteY0" fmla="*/ 3505316 h 3505316"/>
                <a:gd name="connsiteX1" fmla="*/ 3481668 w 3481668"/>
                <a:gd name="connsiteY1" fmla="*/ 3505316 h 3505316"/>
                <a:gd name="connsiteX2" fmla="*/ 0 w 3481668"/>
                <a:gd name="connsiteY2" fmla="*/ 3505316 h 3505316"/>
                <a:gd name="connsiteX3" fmla="*/ 0 w 3481668"/>
                <a:gd name="connsiteY3" fmla="*/ 3505316 h 3505316"/>
                <a:gd name="connsiteX4" fmla="*/ 0 w 3481668"/>
                <a:gd name="connsiteY4" fmla="*/ 0 h 3505316"/>
                <a:gd name="connsiteX5" fmla="*/ 0 w 3481668"/>
                <a:gd name="connsiteY5" fmla="*/ 0 h 3505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1668" h="3505316">
                  <a:moveTo>
                    <a:pt x="3481668" y="3505316"/>
                  </a:moveTo>
                  <a:lnTo>
                    <a:pt x="3481668" y="3505316"/>
                  </a:lnTo>
                  <a:lnTo>
                    <a:pt x="0" y="3505316"/>
                  </a:lnTo>
                  <a:lnTo>
                    <a:pt x="0" y="3505316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D9E3472-2688-408D-F31B-9BE1005DB7E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10419914" y="5935299"/>
              <a:ext cx="198783" cy="1987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C81E04E-B059-42D8-1D0C-C79A34BFD0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8098797" y="3455771"/>
              <a:ext cx="198783" cy="198783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E75CF47-105F-945E-7D7E-CE093E52E846}"/>
              </a:ext>
            </a:extLst>
          </p:cNvPr>
          <p:cNvGrpSpPr/>
          <p:nvPr userDrawn="1"/>
        </p:nvGrpSpPr>
        <p:grpSpPr>
          <a:xfrm>
            <a:off x="1606262" y="1468735"/>
            <a:ext cx="2486777" cy="2679180"/>
            <a:chOff x="1606262" y="1468735"/>
            <a:chExt cx="2486777" cy="2679180"/>
          </a:xfrm>
        </p:grpSpPr>
        <p:sp>
          <p:nvSpPr>
            <p:cNvPr id="19" name="Rounded Rectangle 24">
              <a:extLst>
                <a:ext uri="{FF2B5EF4-FFF2-40B4-BE49-F238E27FC236}">
                  <a16:creationId xmlns:a16="http://schemas.microsoft.com/office/drawing/2014/main" id="{CC24ACFD-D793-5188-B42E-1E897F8C7D8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 rot="10800000">
              <a:off x="1764510" y="1561711"/>
              <a:ext cx="2226761" cy="2381004"/>
            </a:xfrm>
            <a:custGeom>
              <a:avLst/>
              <a:gdLst>
                <a:gd name="connsiteX0" fmla="*/ 0 w 3481668"/>
                <a:gd name="connsiteY0" fmla="*/ 0 h 3505316"/>
                <a:gd name="connsiteX1" fmla="*/ 0 w 3481668"/>
                <a:gd name="connsiteY1" fmla="*/ 0 h 3505316"/>
                <a:gd name="connsiteX2" fmla="*/ 3481668 w 3481668"/>
                <a:gd name="connsiteY2" fmla="*/ 0 h 3505316"/>
                <a:gd name="connsiteX3" fmla="*/ 3481668 w 3481668"/>
                <a:gd name="connsiteY3" fmla="*/ 0 h 3505316"/>
                <a:gd name="connsiteX4" fmla="*/ 3481668 w 3481668"/>
                <a:gd name="connsiteY4" fmla="*/ 3505316 h 3505316"/>
                <a:gd name="connsiteX5" fmla="*/ 3481668 w 3481668"/>
                <a:gd name="connsiteY5" fmla="*/ 3505316 h 3505316"/>
                <a:gd name="connsiteX6" fmla="*/ 0 w 3481668"/>
                <a:gd name="connsiteY6" fmla="*/ 3505316 h 3505316"/>
                <a:gd name="connsiteX7" fmla="*/ 0 w 3481668"/>
                <a:gd name="connsiteY7" fmla="*/ 3505316 h 3505316"/>
                <a:gd name="connsiteX8" fmla="*/ 0 w 3481668"/>
                <a:gd name="connsiteY8" fmla="*/ 0 h 3505316"/>
                <a:gd name="connsiteX0" fmla="*/ 3481668 w 3573108"/>
                <a:gd name="connsiteY0" fmla="*/ 0 h 3505316"/>
                <a:gd name="connsiteX1" fmla="*/ 3481668 w 3573108"/>
                <a:gd name="connsiteY1" fmla="*/ 3505316 h 3505316"/>
                <a:gd name="connsiteX2" fmla="*/ 3481668 w 3573108"/>
                <a:gd name="connsiteY2" fmla="*/ 3505316 h 3505316"/>
                <a:gd name="connsiteX3" fmla="*/ 0 w 3573108"/>
                <a:gd name="connsiteY3" fmla="*/ 3505316 h 3505316"/>
                <a:gd name="connsiteX4" fmla="*/ 0 w 3573108"/>
                <a:gd name="connsiteY4" fmla="*/ 3505316 h 3505316"/>
                <a:gd name="connsiteX5" fmla="*/ 0 w 3573108"/>
                <a:gd name="connsiteY5" fmla="*/ 0 h 3505316"/>
                <a:gd name="connsiteX6" fmla="*/ 0 w 3573108"/>
                <a:gd name="connsiteY6" fmla="*/ 0 h 3505316"/>
                <a:gd name="connsiteX7" fmla="*/ 3481668 w 3573108"/>
                <a:gd name="connsiteY7" fmla="*/ 0 h 3505316"/>
                <a:gd name="connsiteX8" fmla="*/ 3573108 w 3573108"/>
                <a:gd name="connsiteY8" fmla="*/ 91440 h 3505316"/>
                <a:gd name="connsiteX0" fmla="*/ 3481668 w 4137884"/>
                <a:gd name="connsiteY0" fmla="*/ 0 h 3505316"/>
                <a:gd name="connsiteX1" fmla="*/ 3481668 w 4137884"/>
                <a:gd name="connsiteY1" fmla="*/ 3505316 h 3505316"/>
                <a:gd name="connsiteX2" fmla="*/ 3481668 w 4137884"/>
                <a:gd name="connsiteY2" fmla="*/ 3505316 h 3505316"/>
                <a:gd name="connsiteX3" fmla="*/ 0 w 4137884"/>
                <a:gd name="connsiteY3" fmla="*/ 3505316 h 3505316"/>
                <a:gd name="connsiteX4" fmla="*/ 0 w 4137884"/>
                <a:gd name="connsiteY4" fmla="*/ 3505316 h 3505316"/>
                <a:gd name="connsiteX5" fmla="*/ 0 w 4137884"/>
                <a:gd name="connsiteY5" fmla="*/ 0 h 3505316"/>
                <a:gd name="connsiteX6" fmla="*/ 0 w 4137884"/>
                <a:gd name="connsiteY6" fmla="*/ 0 h 3505316"/>
                <a:gd name="connsiteX7" fmla="*/ 3481668 w 4137884"/>
                <a:gd name="connsiteY7" fmla="*/ 0 h 3505316"/>
                <a:gd name="connsiteX8" fmla="*/ 4137884 w 4137884"/>
                <a:gd name="connsiteY8" fmla="*/ 199016 h 3505316"/>
                <a:gd name="connsiteX0" fmla="*/ 3481668 w 3481668"/>
                <a:gd name="connsiteY0" fmla="*/ 0 h 3505316"/>
                <a:gd name="connsiteX1" fmla="*/ 3481668 w 3481668"/>
                <a:gd name="connsiteY1" fmla="*/ 3505316 h 3505316"/>
                <a:gd name="connsiteX2" fmla="*/ 3481668 w 3481668"/>
                <a:gd name="connsiteY2" fmla="*/ 3505316 h 3505316"/>
                <a:gd name="connsiteX3" fmla="*/ 0 w 3481668"/>
                <a:gd name="connsiteY3" fmla="*/ 3505316 h 3505316"/>
                <a:gd name="connsiteX4" fmla="*/ 0 w 3481668"/>
                <a:gd name="connsiteY4" fmla="*/ 3505316 h 3505316"/>
                <a:gd name="connsiteX5" fmla="*/ 0 w 3481668"/>
                <a:gd name="connsiteY5" fmla="*/ 0 h 3505316"/>
                <a:gd name="connsiteX6" fmla="*/ 0 w 3481668"/>
                <a:gd name="connsiteY6" fmla="*/ 0 h 3505316"/>
                <a:gd name="connsiteX7" fmla="*/ 3481668 w 3481668"/>
                <a:gd name="connsiteY7" fmla="*/ 0 h 3505316"/>
                <a:gd name="connsiteX0" fmla="*/ 3481668 w 3481668"/>
                <a:gd name="connsiteY0" fmla="*/ 0 h 3505316"/>
                <a:gd name="connsiteX1" fmla="*/ 3481668 w 3481668"/>
                <a:gd name="connsiteY1" fmla="*/ 3505316 h 3505316"/>
                <a:gd name="connsiteX2" fmla="*/ 3481668 w 3481668"/>
                <a:gd name="connsiteY2" fmla="*/ 3505316 h 3505316"/>
                <a:gd name="connsiteX3" fmla="*/ 0 w 3481668"/>
                <a:gd name="connsiteY3" fmla="*/ 3505316 h 3505316"/>
                <a:gd name="connsiteX4" fmla="*/ 0 w 3481668"/>
                <a:gd name="connsiteY4" fmla="*/ 3505316 h 3505316"/>
                <a:gd name="connsiteX5" fmla="*/ 0 w 3481668"/>
                <a:gd name="connsiteY5" fmla="*/ 0 h 3505316"/>
                <a:gd name="connsiteX6" fmla="*/ 0 w 3481668"/>
                <a:gd name="connsiteY6" fmla="*/ 0 h 3505316"/>
                <a:gd name="connsiteX0" fmla="*/ 3481668 w 3481668"/>
                <a:gd name="connsiteY0" fmla="*/ 3505316 h 3505316"/>
                <a:gd name="connsiteX1" fmla="*/ 3481668 w 3481668"/>
                <a:gd name="connsiteY1" fmla="*/ 3505316 h 3505316"/>
                <a:gd name="connsiteX2" fmla="*/ 0 w 3481668"/>
                <a:gd name="connsiteY2" fmla="*/ 3505316 h 3505316"/>
                <a:gd name="connsiteX3" fmla="*/ 0 w 3481668"/>
                <a:gd name="connsiteY3" fmla="*/ 3505316 h 3505316"/>
                <a:gd name="connsiteX4" fmla="*/ 0 w 3481668"/>
                <a:gd name="connsiteY4" fmla="*/ 0 h 3505316"/>
                <a:gd name="connsiteX5" fmla="*/ 0 w 3481668"/>
                <a:gd name="connsiteY5" fmla="*/ 0 h 3505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1668" h="3505316">
                  <a:moveTo>
                    <a:pt x="3481668" y="3505316"/>
                  </a:moveTo>
                  <a:lnTo>
                    <a:pt x="3481668" y="3505316"/>
                  </a:lnTo>
                  <a:lnTo>
                    <a:pt x="0" y="3505316"/>
                  </a:lnTo>
                  <a:lnTo>
                    <a:pt x="0" y="3505316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A7AAC8D-C780-DD07-FB08-3D84CF0150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1606262" y="1468735"/>
              <a:ext cx="198783" cy="1987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755834E-B5C7-896C-41B3-C9AA1CF225E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3894256" y="3949132"/>
              <a:ext cx="198783" cy="198783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3D40A7-96C6-7325-D74E-0BAAF95B0348}"/>
              </a:ext>
            </a:extLst>
          </p:cNvPr>
          <p:cNvGrpSpPr/>
          <p:nvPr userDrawn="1"/>
        </p:nvGrpSpPr>
        <p:grpSpPr>
          <a:xfrm>
            <a:off x="5472033" y="1468735"/>
            <a:ext cx="2492391" cy="2679180"/>
            <a:chOff x="5472033" y="1468735"/>
            <a:chExt cx="2492391" cy="2679180"/>
          </a:xfrm>
        </p:grpSpPr>
        <p:sp>
          <p:nvSpPr>
            <p:cNvPr id="24" name="Rounded Rectangle 24">
              <a:extLst>
                <a:ext uri="{FF2B5EF4-FFF2-40B4-BE49-F238E27FC236}">
                  <a16:creationId xmlns:a16="http://schemas.microsoft.com/office/drawing/2014/main" id="{E8634FC8-AA45-1D4D-41A5-0045D067C98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 rot="10800000">
              <a:off x="5641896" y="1560107"/>
              <a:ext cx="2226761" cy="2381004"/>
            </a:xfrm>
            <a:custGeom>
              <a:avLst/>
              <a:gdLst>
                <a:gd name="connsiteX0" fmla="*/ 0 w 3481668"/>
                <a:gd name="connsiteY0" fmla="*/ 0 h 3505316"/>
                <a:gd name="connsiteX1" fmla="*/ 0 w 3481668"/>
                <a:gd name="connsiteY1" fmla="*/ 0 h 3505316"/>
                <a:gd name="connsiteX2" fmla="*/ 3481668 w 3481668"/>
                <a:gd name="connsiteY2" fmla="*/ 0 h 3505316"/>
                <a:gd name="connsiteX3" fmla="*/ 3481668 w 3481668"/>
                <a:gd name="connsiteY3" fmla="*/ 0 h 3505316"/>
                <a:gd name="connsiteX4" fmla="*/ 3481668 w 3481668"/>
                <a:gd name="connsiteY4" fmla="*/ 3505316 h 3505316"/>
                <a:gd name="connsiteX5" fmla="*/ 3481668 w 3481668"/>
                <a:gd name="connsiteY5" fmla="*/ 3505316 h 3505316"/>
                <a:gd name="connsiteX6" fmla="*/ 0 w 3481668"/>
                <a:gd name="connsiteY6" fmla="*/ 3505316 h 3505316"/>
                <a:gd name="connsiteX7" fmla="*/ 0 w 3481668"/>
                <a:gd name="connsiteY7" fmla="*/ 3505316 h 3505316"/>
                <a:gd name="connsiteX8" fmla="*/ 0 w 3481668"/>
                <a:gd name="connsiteY8" fmla="*/ 0 h 3505316"/>
                <a:gd name="connsiteX0" fmla="*/ 3481668 w 3573108"/>
                <a:gd name="connsiteY0" fmla="*/ 0 h 3505316"/>
                <a:gd name="connsiteX1" fmla="*/ 3481668 w 3573108"/>
                <a:gd name="connsiteY1" fmla="*/ 3505316 h 3505316"/>
                <a:gd name="connsiteX2" fmla="*/ 3481668 w 3573108"/>
                <a:gd name="connsiteY2" fmla="*/ 3505316 h 3505316"/>
                <a:gd name="connsiteX3" fmla="*/ 0 w 3573108"/>
                <a:gd name="connsiteY3" fmla="*/ 3505316 h 3505316"/>
                <a:gd name="connsiteX4" fmla="*/ 0 w 3573108"/>
                <a:gd name="connsiteY4" fmla="*/ 3505316 h 3505316"/>
                <a:gd name="connsiteX5" fmla="*/ 0 w 3573108"/>
                <a:gd name="connsiteY5" fmla="*/ 0 h 3505316"/>
                <a:gd name="connsiteX6" fmla="*/ 0 w 3573108"/>
                <a:gd name="connsiteY6" fmla="*/ 0 h 3505316"/>
                <a:gd name="connsiteX7" fmla="*/ 3481668 w 3573108"/>
                <a:gd name="connsiteY7" fmla="*/ 0 h 3505316"/>
                <a:gd name="connsiteX8" fmla="*/ 3573108 w 3573108"/>
                <a:gd name="connsiteY8" fmla="*/ 91440 h 3505316"/>
                <a:gd name="connsiteX0" fmla="*/ 3481668 w 4137884"/>
                <a:gd name="connsiteY0" fmla="*/ 0 h 3505316"/>
                <a:gd name="connsiteX1" fmla="*/ 3481668 w 4137884"/>
                <a:gd name="connsiteY1" fmla="*/ 3505316 h 3505316"/>
                <a:gd name="connsiteX2" fmla="*/ 3481668 w 4137884"/>
                <a:gd name="connsiteY2" fmla="*/ 3505316 h 3505316"/>
                <a:gd name="connsiteX3" fmla="*/ 0 w 4137884"/>
                <a:gd name="connsiteY3" fmla="*/ 3505316 h 3505316"/>
                <a:gd name="connsiteX4" fmla="*/ 0 w 4137884"/>
                <a:gd name="connsiteY4" fmla="*/ 3505316 h 3505316"/>
                <a:gd name="connsiteX5" fmla="*/ 0 w 4137884"/>
                <a:gd name="connsiteY5" fmla="*/ 0 h 3505316"/>
                <a:gd name="connsiteX6" fmla="*/ 0 w 4137884"/>
                <a:gd name="connsiteY6" fmla="*/ 0 h 3505316"/>
                <a:gd name="connsiteX7" fmla="*/ 3481668 w 4137884"/>
                <a:gd name="connsiteY7" fmla="*/ 0 h 3505316"/>
                <a:gd name="connsiteX8" fmla="*/ 4137884 w 4137884"/>
                <a:gd name="connsiteY8" fmla="*/ 199016 h 3505316"/>
                <a:gd name="connsiteX0" fmla="*/ 3481668 w 3481668"/>
                <a:gd name="connsiteY0" fmla="*/ 0 h 3505316"/>
                <a:gd name="connsiteX1" fmla="*/ 3481668 w 3481668"/>
                <a:gd name="connsiteY1" fmla="*/ 3505316 h 3505316"/>
                <a:gd name="connsiteX2" fmla="*/ 3481668 w 3481668"/>
                <a:gd name="connsiteY2" fmla="*/ 3505316 h 3505316"/>
                <a:gd name="connsiteX3" fmla="*/ 0 w 3481668"/>
                <a:gd name="connsiteY3" fmla="*/ 3505316 h 3505316"/>
                <a:gd name="connsiteX4" fmla="*/ 0 w 3481668"/>
                <a:gd name="connsiteY4" fmla="*/ 3505316 h 3505316"/>
                <a:gd name="connsiteX5" fmla="*/ 0 w 3481668"/>
                <a:gd name="connsiteY5" fmla="*/ 0 h 3505316"/>
                <a:gd name="connsiteX6" fmla="*/ 0 w 3481668"/>
                <a:gd name="connsiteY6" fmla="*/ 0 h 3505316"/>
                <a:gd name="connsiteX7" fmla="*/ 3481668 w 3481668"/>
                <a:gd name="connsiteY7" fmla="*/ 0 h 3505316"/>
                <a:gd name="connsiteX0" fmla="*/ 3481668 w 3481668"/>
                <a:gd name="connsiteY0" fmla="*/ 0 h 3505316"/>
                <a:gd name="connsiteX1" fmla="*/ 3481668 w 3481668"/>
                <a:gd name="connsiteY1" fmla="*/ 3505316 h 3505316"/>
                <a:gd name="connsiteX2" fmla="*/ 3481668 w 3481668"/>
                <a:gd name="connsiteY2" fmla="*/ 3505316 h 3505316"/>
                <a:gd name="connsiteX3" fmla="*/ 0 w 3481668"/>
                <a:gd name="connsiteY3" fmla="*/ 3505316 h 3505316"/>
                <a:gd name="connsiteX4" fmla="*/ 0 w 3481668"/>
                <a:gd name="connsiteY4" fmla="*/ 3505316 h 3505316"/>
                <a:gd name="connsiteX5" fmla="*/ 0 w 3481668"/>
                <a:gd name="connsiteY5" fmla="*/ 0 h 3505316"/>
                <a:gd name="connsiteX6" fmla="*/ 0 w 3481668"/>
                <a:gd name="connsiteY6" fmla="*/ 0 h 3505316"/>
                <a:gd name="connsiteX0" fmla="*/ 3481668 w 3481668"/>
                <a:gd name="connsiteY0" fmla="*/ 3505316 h 3505316"/>
                <a:gd name="connsiteX1" fmla="*/ 3481668 w 3481668"/>
                <a:gd name="connsiteY1" fmla="*/ 3505316 h 3505316"/>
                <a:gd name="connsiteX2" fmla="*/ 0 w 3481668"/>
                <a:gd name="connsiteY2" fmla="*/ 3505316 h 3505316"/>
                <a:gd name="connsiteX3" fmla="*/ 0 w 3481668"/>
                <a:gd name="connsiteY3" fmla="*/ 3505316 h 3505316"/>
                <a:gd name="connsiteX4" fmla="*/ 0 w 3481668"/>
                <a:gd name="connsiteY4" fmla="*/ 0 h 3505316"/>
                <a:gd name="connsiteX5" fmla="*/ 0 w 3481668"/>
                <a:gd name="connsiteY5" fmla="*/ 0 h 3505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1668" h="3505316">
                  <a:moveTo>
                    <a:pt x="3481668" y="3505316"/>
                  </a:moveTo>
                  <a:lnTo>
                    <a:pt x="3481668" y="3505316"/>
                  </a:lnTo>
                  <a:lnTo>
                    <a:pt x="0" y="3505316"/>
                  </a:lnTo>
                  <a:lnTo>
                    <a:pt x="0" y="3505316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57BBEDC-DE34-CECB-4508-DDD5D637273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5472033" y="1468735"/>
              <a:ext cx="198783" cy="1987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8E38120-7946-0D28-A127-23C1F9B601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7765641" y="3949132"/>
              <a:ext cx="198783" cy="198783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B58CFD4-852D-4B39-D204-3EB0869E1FE6}"/>
              </a:ext>
            </a:extLst>
          </p:cNvPr>
          <p:cNvGrpSpPr/>
          <p:nvPr userDrawn="1"/>
        </p:nvGrpSpPr>
        <p:grpSpPr>
          <a:xfrm>
            <a:off x="9337804" y="1468735"/>
            <a:ext cx="2498005" cy="2679180"/>
            <a:chOff x="9337804" y="1468735"/>
            <a:chExt cx="2498005" cy="2679180"/>
          </a:xfrm>
        </p:grpSpPr>
        <p:sp>
          <p:nvSpPr>
            <p:cNvPr id="28" name="Rounded Rectangle 24">
              <a:extLst>
                <a:ext uri="{FF2B5EF4-FFF2-40B4-BE49-F238E27FC236}">
                  <a16:creationId xmlns:a16="http://schemas.microsoft.com/office/drawing/2014/main" id="{305F0D8C-8A5D-FA97-8CB4-9ED5382147B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 rot="10800000">
              <a:off x="9509656" y="1568128"/>
              <a:ext cx="2226761" cy="2381004"/>
            </a:xfrm>
            <a:custGeom>
              <a:avLst/>
              <a:gdLst>
                <a:gd name="connsiteX0" fmla="*/ 0 w 3481668"/>
                <a:gd name="connsiteY0" fmla="*/ 0 h 3505316"/>
                <a:gd name="connsiteX1" fmla="*/ 0 w 3481668"/>
                <a:gd name="connsiteY1" fmla="*/ 0 h 3505316"/>
                <a:gd name="connsiteX2" fmla="*/ 3481668 w 3481668"/>
                <a:gd name="connsiteY2" fmla="*/ 0 h 3505316"/>
                <a:gd name="connsiteX3" fmla="*/ 3481668 w 3481668"/>
                <a:gd name="connsiteY3" fmla="*/ 0 h 3505316"/>
                <a:gd name="connsiteX4" fmla="*/ 3481668 w 3481668"/>
                <a:gd name="connsiteY4" fmla="*/ 3505316 h 3505316"/>
                <a:gd name="connsiteX5" fmla="*/ 3481668 w 3481668"/>
                <a:gd name="connsiteY5" fmla="*/ 3505316 h 3505316"/>
                <a:gd name="connsiteX6" fmla="*/ 0 w 3481668"/>
                <a:gd name="connsiteY6" fmla="*/ 3505316 h 3505316"/>
                <a:gd name="connsiteX7" fmla="*/ 0 w 3481668"/>
                <a:gd name="connsiteY7" fmla="*/ 3505316 h 3505316"/>
                <a:gd name="connsiteX8" fmla="*/ 0 w 3481668"/>
                <a:gd name="connsiteY8" fmla="*/ 0 h 3505316"/>
                <a:gd name="connsiteX0" fmla="*/ 3481668 w 3573108"/>
                <a:gd name="connsiteY0" fmla="*/ 0 h 3505316"/>
                <a:gd name="connsiteX1" fmla="*/ 3481668 w 3573108"/>
                <a:gd name="connsiteY1" fmla="*/ 3505316 h 3505316"/>
                <a:gd name="connsiteX2" fmla="*/ 3481668 w 3573108"/>
                <a:gd name="connsiteY2" fmla="*/ 3505316 h 3505316"/>
                <a:gd name="connsiteX3" fmla="*/ 0 w 3573108"/>
                <a:gd name="connsiteY3" fmla="*/ 3505316 h 3505316"/>
                <a:gd name="connsiteX4" fmla="*/ 0 w 3573108"/>
                <a:gd name="connsiteY4" fmla="*/ 3505316 h 3505316"/>
                <a:gd name="connsiteX5" fmla="*/ 0 w 3573108"/>
                <a:gd name="connsiteY5" fmla="*/ 0 h 3505316"/>
                <a:gd name="connsiteX6" fmla="*/ 0 w 3573108"/>
                <a:gd name="connsiteY6" fmla="*/ 0 h 3505316"/>
                <a:gd name="connsiteX7" fmla="*/ 3481668 w 3573108"/>
                <a:gd name="connsiteY7" fmla="*/ 0 h 3505316"/>
                <a:gd name="connsiteX8" fmla="*/ 3573108 w 3573108"/>
                <a:gd name="connsiteY8" fmla="*/ 91440 h 3505316"/>
                <a:gd name="connsiteX0" fmla="*/ 3481668 w 4137884"/>
                <a:gd name="connsiteY0" fmla="*/ 0 h 3505316"/>
                <a:gd name="connsiteX1" fmla="*/ 3481668 w 4137884"/>
                <a:gd name="connsiteY1" fmla="*/ 3505316 h 3505316"/>
                <a:gd name="connsiteX2" fmla="*/ 3481668 w 4137884"/>
                <a:gd name="connsiteY2" fmla="*/ 3505316 h 3505316"/>
                <a:gd name="connsiteX3" fmla="*/ 0 w 4137884"/>
                <a:gd name="connsiteY3" fmla="*/ 3505316 h 3505316"/>
                <a:gd name="connsiteX4" fmla="*/ 0 w 4137884"/>
                <a:gd name="connsiteY4" fmla="*/ 3505316 h 3505316"/>
                <a:gd name="connsiteX5" fmla="*/ 0 w 4137884"/>
                <a:gd name="connsiteY5" fmla="*/ 0 h 3505316"/>
                <a:gd name="connsiteX6" fmla="*/ 0 w 4137884"/>
                <a:gd name="connsiteY6" fmla="*/ 0 h 3505316"/>
                <a:gd name="connsiteX7" fmla="*/ 3481668 w 4137884"/>
                <a:gd name="connsiteY7" fmla="*/ 0 h 3505316"/>
                <a:gd name="connsiteX8" fmla="*/ 4137884 w 4137884"/>
                <a:gd name="connsiteY8" fmla="*/ 199016 h 3505316"/>
                <a:gd name="connsiteX0" fmla="*/ 3481668 w 3481668"/>
                <a:gd name="connsiteY0" fmla="*/ 0 h 3505316"/>
                <a:gd name="connsiteX1" fmla="*/ 3481668 w 3481668"/>
                <a:gd name="connsiteY1" fmla="*/ 3505316 h 3505316"/>
                <a:gd name="connsiteX2" fmla="*/ 3481668 w 3481668"/>
                <a:gd name="connsiteY2" fmla="*/ 3505316 h 3505316"/>
                <a:gd name="connsiteX3" fmla="*/ 0 w 3481668"/>
                <a:gd name="connsiteY3" fmla="*/ 3505316 h 3505316"/>
                <a:gd name="connsiteX4" fmla="*/ 0 w 3481668"/>
                <a:gd name="connsiteY4" fmla="*/ 3505316 h 3505316"/>
                <a:gd name="connsiteX5" fmla="*/ 0 w 3481668"/>
                <a:gd name="connsiteY5" fmla="*/ 0 h 3505316"/>
                <a:gd name="connsiteX6" fmla="*/ 0 w 3481668"/>
                <a:gd name="connsiteY6" fmla="*/ 0 h 3505316"/>
                <a:gd name="connsiteX7" fmla="*/ 3481668 w 3481668"/>
                <a:gd name="connsiteY7" fmla="*/ 0 h 3505316"/>
                <a:gd name="connsiteX0" fmla="*/ 3481668 w 3481668"/>
                <a:gd name="connsiteY0" fmla="*/ 0 h 3505316"/>
                <a:gd name="connsiteX1" fmla="*/ 3481668 w 3481668"/>
                <a:gd name="connsiteY1" fmla="*/ 3505316 h 3505316"/>
                <a:gd name="connsiteX2" fmla="*/ 3481668 w 3481668"/>
                <a:gd name="connsiteY2" fmla="*/ 3505316 h 3505316"/>
                <a:gd name="connsiteX3" fmla="*/ 0 w 3481668"/>
                <a:gd name="connsiteY3" fmla="*/ 3505316 h 3505316"/>
                <a:gd name="connsiteX4" fmla="*/ 0 w 3481668"/>
                <a:gd name="connsiteY4" fmla="*/ 3505316 h 3505316"/>
                <a:gd name="connsiteX5" fmla="*/ 0 w 3481668"/>
                <a:gd name="connsiteY5" fmla="*/ 0 h 3505316"/>
                <a:gd name="connsiteX6" fmla="*/ 0 w 3481668"/>
                <a:gd name="connsiteY6" fmla="*/ 0 h 3505316"/>
                <a:gd name="connsiteX0" fmla="*/ 3481668 w 3481668"/>
                <a:gd name="connsiteY0" fmla="*/ 3505316 h 3505316"/>
                <a:gd name="connsiteX1" fmla="*/ 3481668 w 3481668"/>
                <a:gd name="connsiteY1" fmla="*/ 3505316 h 3505316"/>
                <a:gd name="connsiteX2" fmla="*/ 0 w 3481668"/>
                <a:gd name="connsiteY2" fmla="*/ 3505316 h 3505316"/>
                <a:gd name="connsiteX3" fmla="*/ 0 w 3481668"/>
                <a:gd name="connsiteY3" fmla="*/ 3505316 h 3505316"/>
                <a:gd name="connsiteX4" fmla="*/ 0 w 3481668"/>
                <a:gd name="connsiteY4" fmla="*/ 0 h 3505316"/>
                <a:gd name="connsiteX5" fmla="*/ 0 w 3481668"/>
                <a:gd name="connsiteY5" fmla="*/ 0 h 3505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81668" h="3505316">
                  <a:moveTo>
                    <a:pt x="3481668" y="3505316"/>
                  </a:moveTo>
                  <a:lnTo>
                    <a:pt x="3481668" y="3505316"/>
                  </a:lnTo>
                  <a:lnTo>
                    <a:pt x="0" y="3505316"/>
                  </a:lnTo>
                  <a:lnTo>
                    <a:pt x="0" y="3505316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A4B38F4-9D14-8C3E-5400-810290DA6C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9337804" y="1468735"/>
              <a:ext cx="198783" cy="19878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61262C4-56A3-D5A6-84A9-98855854D87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11637026" y="3949132"/>
              <a:ext cx="198783" cy="198783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5902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ACD46E6-90C9-5A94-5A35-1C98F051F6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91022" y="1071208"/>
            <a:ext cx="10643616" cy="71727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pPr algn="ctr"/>
            <a:r>
              <a:rPr lang="en-US" dirty="0">
                <a:solidFill>
                  <a:srgbClr val="4D5BE2"/>
                </a:solidFill>
              </a:rPr>
              <a:t>ADD TITLE HERE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9A330AA-5878-8D5D-D42E-8AD48FB27915}"/>
              </a:ext>
            </a:extLst>
          </p:cNvPr>
          <p:cNvCxnSpPr>
            <a:cxnSpLocks/>
          </p:cNvCxnSpPr>
          <p:nvPr userDrawn="1"/>
        </p:nvCxnSpPr>
        <p:spPr>
          <a:xfrm>
            <a:off x="798616" y="3267400"/>
            <a:ext cx="10641775" cy="0"/>
          </a:xfrm>
          <a:prstGeom prst="line">
            <a:avLst/>
          </a:prstGeom>
          <a:ln w="412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F81950AF-9F44-8F79-3672-CDC47B01BFD7}"/>
              </a:ext>
            </a:extLst>
          </p:cNvPr>
          <p:cNvSpPr/>
          <p:nvPr userDrawn="1"/>
        </p:nvSpPr>
        <p:spPr>
          <a:xfrm>
            <a:off x="711099" y="3166370"/>
            <a:ext cx="198783" cy="19878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03206E1-A4ED-C18D-1A9F-4C775CC6D06E}"/>
              </a:ext>
            </a:extLst>
          </p:cNvPr>
          <p:cNvSpPr/>
          <p:nvPr userDrawn="1"/>
        </p:nvSpPr>
        <p:spPr>
          <a:xfrm>
            <a:off x="11339005" y="3175573"/>
            <a:ext cx="198783" cy="19878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6D407CB-B80D-99CA-DDDE-268370F5B364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1986455" y="2579624"/>
            <a:ext cx="1371600" cy="1371600"/>
          </a:xfrm>
          <a:custGeom>
            <a:avLst/>
            <a:gdLst>
              <a:gd name="connsiteX0" fmla="*/ 685800 w 1371600"/>
              <a:gd name="connsiteY0" fmla="*/ 0 h 1371600"/>
              <a:gd name="connsiteX1" fmla="*/ 1371600 w 1371600"/>
              <a:gd name="connsiteY1" fmla="*/ 685800 h 1371600"/>
              <a:gd name="connsiteX2" fmla="*/ 685800 w 1371600"/>
              <a:gd name="connsiteY2" fmla="*/ 1371600 h 1371600"/>
              <a:gd name="connsiteX3" fmla="*/ 0 w 1371600"/>
              <a:gd name="connsiteY3" fmla="*/ 685800 h 1371600"/>
              <a:gd name="connsiteX4" fmla="*/ 685800 w 1371600"/>
              <a:gd name="connsiteY4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600" h="1371600">
                <a:moveTo>
                  <a:pt x="685800" y="0"/>
                </a:moveTo>
                <a:cubicBezTo>
                  <a:pt x="1064557" y="0"/>
                  <a:pt x="1371600" y="307043"/>
                  <a:pt x="1371600" y="685800"/>
                </a:cubicBezTo>
                <a:cubicBezTo>
                  <a:pt x="1371600" y="1064557"/>
                  <a:pt x="1064557" y="1371600"/>
                  <a:pt x="685800" y="1371600"/>
                </a:cubicBezTo>
                <a:cubicBezTo>
                  <a:pt x="307043" y="1371600"/>
                  <a:pt x="0" y="1064557"/>
                  <a:pt x="0" y="685800"/>
                </a:cubicBezTo>
                <a:cubicBezTo>
                  <a:pt x="0" y="307043"/>
                  <a:pt x="307043" y="0"/>
                  <a:pt x="685800" y="0"/>
                </a:cubicBezTo>
                <a:close/>
              </a:path>
            </a:pathLst>
          </a:custGeom>
          <a:solidFill>
            <a:schemeClr val="accent5"/>
          </a:solidFill>
          <a:ln w="19050">
            <a:solidFill>
              <a:schemeClr val="tx2"/>
            </a:solidFill>
          </a:ln>
        </p:spPr>
        <p:txBody>
          <a:bodyPr wrap="square" lIns="0" tIns="91440" rIns="0" anchor="ctr">
            <a:noAutofit/>
          </a:bodyPr>
          <a:lstStyle>
            <a:lvl1pPr marL="0" indent="0" algn="ctr">
              <a:buNone/>
              <a:defRPr sz="54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X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D4A68BDE-729F-6ACA-C709-13AAD3F9E232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2293510" y="2739431"/>
            <a:ext cx="752544" cy="304800"/>
          </a:xfrm>
        </p:spPr>
        <p:txBody>
          <a:bodyPr>
            <a:noAutofit/>
          </a:bodyPr>
          <a:lstStyle>
            <a:lvl1pPr marL="0" indent="0" algn="ctr">
              <a:buNone/>
              <a:defRPr sz="14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12715B7-52DD-7F3A-75F5-06C1119DF716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109511" y="3546257"/>
            <a:ext cx="1125489" cy="573965"/>
          </a:xfrm>
          <a:custGeom>
            <a:avLst/>
            <a:gdLst>
              <a:gd name="connsiteX0" fmla="*/ 431268 w 1125489"/>
              <a:gd name="connsiteY0" fmla="*/ 0 h 573965"/>
              <a:gd name="connsiteX1" fmla="*/ 546201 w 1125489"/>
              <a:gd name="connsiteY1" fmla="*/ 39030 h 573965"/>
              <a:gd name="connsiteX2" fmla="*/ 563677 w 1125489"/>
              <a:gd name="connsiteY2" fmla="*/ 57502 h 573965"/>
              <a:gd name="connsiteX3" fmla="*/ 579289 w 1125489"/>
              <a:gd name="connsiteY3" fmla="*/ 41000 h 573965"/>
              <a:gd name="connsiteX4" fmla="*/ 694222 w 1125489"/>
              <a:gd name="connsiteY4" fmla="*/ 1970 h 573965"/>
              <a:gd name="connsiteX5" fmla="*/ 883529 w 1125489"/>
              <a:gd name="connsiteY5" fmla="*/ 186438 h 573965"/>
              <a:gd name="connsiteX6" fmla="*/ 929627 w 1125489"/>
              <a:gd name="connsiteY6" fmla="*/ 180718 h 573965"/>
              <a:gd name="connsiteX7" fmla="*/ 1125489 w 1125489"/>
              <a:gd name="connsiteY7" fmla="*/ 377342 h 573965"/>
              <a:gd name="connsiteX8" fmla="*/ 929556 w 1125489"/>
              <a:gd name="connsiteY8" fmla="*/ 573965 h 573965"/>
              <a:gd name="connsiteX9" fmla="*/ 203106 w 1125489"/>
              <a:gd name="connsiteY9" fmla="*/ 573965 h 573965"/>
              <a:gd name="connsiteX10" fmla="*/ 190843 w 1125489"/>
              <a:gd name="connsiteY10" fmla="*/ 571480 h 573965"/>
              <a:gd name="connsiteX11" fmla="*/ 156442 w 1125489"/>
              <a:gd name="connsiteY11" fmla="*/ 568001 h 573965"/>
              <a:gd name="connsiteX12" fmla="*/ 1 w 1125489"/>
              <a:gd name="connsiteY12" fmla="*/ 375372 h 573965"/>
              <a:gd name="connsiteX13" fmla="*/ 195863 w 1125489"/>
              <a:gd name="connsiteY13" fmla="*/ 178748 h 573965"/>
              <a:gd name="connsiteX14" fmla="*/ 241961 w 1125489"/>
              <a:gd name="connsiteY14" fmla="*/ 184468 h 573965"/>
              <a:gd name="connsiteX15" fmla="*/ 431268 w 1125489"/>
              <a:gd name="connsiteY15" fmla="*/ 0 h 57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5489" h="573965">
                <a:moveTo>
                  <a:pt x="431268" y="0"/>
                </a:moveTo>
                <a:cubicBezTo>
                  <a:pt x="474516" y="0"/>
                  <a:pt x="514344" y="14550"/>
                  <a:pt x="546201" y="39030"/>
                </a:cubicBezTo>
                <a:lnTo>
                  <a:pt x="563677" y="57502"/>
                </a:lnTo>
                <a:lnTo>
                  <a:pt x="579289" y="41000"/>
                </a:lnTo>
                <a:cubicBezTo>
                  <a:pt x="611146" y="16520"/>
                  <a:pt x="650974" y="1970"/>
                  <a:pt x="694222" y="1970"/>
                </a:cubicBezTo>
                <a:cubicBezTo>
                  <a:pt x="796962" y="1970"/>
                  <a:pt x="880465" y="84051"/>
                  <a:pt x="883529" y="186438"/>
                </a:cubicBezTo>
                <a:cubicBezTo>
                  <a:pt x="898349" y="182792"/>
                  <a:pt x="913738" y="180718"/>
                  <a:pt x="929627" y="180718"/>
                </a:cubicBezTo>
                <a:cubicBezTo>
                  <a:pt x="1037853" y="180718"/>
                  <a:pt x="1125560" y="268734"/>
                  <a:pt x="1125489" y="377342"/>
                </a:cubicBezTo>
                <a:cubicBezTo>
                  <a:pt x="1125489" y="485949"/>
                  <a:pt x="1037782" y="573965"/>
                  <a:pt x="929556" y="573965"/>
                </a:cubicBezTo>
                <a:lnTo>
                  <a:pt x="203106" y="573965"/>
                </a:lnTo>
                <a:lnTo>
                  <a:pt x="190843" y="571480"/>
                </a:lnTo>
                <a:lnTo>
                  <a:pt x="156442" y="568001"/>
                </a:lnTo>
                <a:cubicBezTo>
                  <a:pt x="67152" y="549669"/>
                  <a:pt x="1" y="470403"/>
                  <a:pt x="1" y="375372"/>
                </a:cubicBezTo>
                <a:cubicBezTo>
                  <a:pt x="-70" y="266764"/>
                  <a:pt x="87637" y="178748"/>
                  <a:pt x="195863" y="178748"/>
                </a:cubicBezTo>
                <a:cubicBezTo>
                  <a:pt x="211752" y="178748"/>
                  <a:pt x="227141" y="180822"/>
                  <a:pt x="241961" y="184468"/>
                </a:cubicBezTo>
                <a:cubicBezTo>
                  <a:pt x="245025" y="82081"/>
                  <a:pt x="328528" y="0"/>
                  <a:pt x="431268" y="0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accent3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800">
                <a:noFill/>
              </a:defRPr>
            </a:lvl1pPr>
          </a:lstStyle>
          <a:p>
            <a:pPr lvl="0"/>
            <a:r>
              <a:rPr lang="en-US" dirty="0"/>
              <a:t>N/A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0DFDD86D-A319-8E15-DEEF-F1A74BFC931B}"/>
              </a:ext>
            </a:extLst>
          </p:cNvPr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1754336" y="4512813"/>
            <a:ext cx="1830893" cy="287787"/>
          </a:xfrm>
        </p:spPr>
        <p:txBody>
          <a:bodyPr>
            <a:noAutofit/>
          </a:bodyPr>
          <a:lstStyle>
            <a:lvl1pPr marL="0" indent="0" algn="ctr">
              <a:buNone/>
              <a:defRPr sz="14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86A4BBA9-4A8A-DFC1-5462-3C7B1D7B7B24}"/>
              </a:ext>
            </a:extLst>
          </p:cNvPr>
          <p:cNvSpPr>
            <a:spLocks noGrp="1"/>
          </p:cNvSpPr>
          <p:nvPr userDrawn="1">
            <p:ph type="body" sz="quarter" idx="38" hasCustomPrompt="1"/>
          </p:nvPr>
        </p:nvSpPr>
        <p:spPr>
          <a:xfrm>
            <a:off x="1754336" y="4786745"/>
            <a:ext cx="1830893" cy="616527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9EF40F9D-972B-E196-BEFF-34E20BAC0F86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4286271" y="2578137"/>
            <a:ext cx="1371600" cy="1371600"/>
          </a:xfrm>
          <a:custGeom>
            <a:avLst/>
            <a:gdLst>
              <a:gd name="connsiteX0" fmla="*/ 685800 w 1371600"/>
              <a:gd name="connsiteY0" fmla="*/ 0 h 1371600"/>
              <a:gd name="connsiteX1" fmla="*/ 1371600 w 1371600"/>
              <a:gd name="connsiteY1" fmla="*/ 685800 h 1371600"/>
              <a:gd name="connsiteX2" fmla="*/ 685800 w 1371600"/>
              <a:gd name="connsiteY2" fmla="*/ 1371600 h 1371600"/>
              <a:gd name="connsiteX3" fmla="*/ 0 w 1371600"/>
              <a:gd name="connsiteY3" fmla="*/ 685800 h 1371600"/>
              <a:gd name="connsiteX4" fmla="*/ 685800 w 1371600"/>
              <a:gd name="connsiteY4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600" h="1371600">
                <a:moveTo>
                  <a:pt x="685800" y="0"/>
                </a:moveTo>
                <a:cubicBezTo>
                  <a:pt x="1064557" y="0"/>
                  <a:pt x="1371600" y="307043"/>
                  <a:pt x="1371600" y="685800"/>
                </a:cubicBezTo>
                <a:cubicBezTo>
                  <a:pt x="1371600" y="1064557"/>
                  <a:pt x="1064557" y="1371600"/>
                  <a:pt x="685800" y="1371600"/>
                </a:cubicBezTo>
                <a:cubicBezTo>
                  <a:pt x="307043" y="1371600"/>
                  <a:pt x="0" y="1064557"/>
                  <a:pt x="0" y="685800"/>
                </a:cubicBezTo>
                <a:cubicBezTo>
                  <a:pt x="0" y="307043"/>
                  <a:pt x="307043" y="0"/>
                  <a:pt x="685800" y="0"/>
                </a:cubicBezTo>
                <a:close/>
              </a:path>
            </a:pathLst>
          </a:custGeom>
          <a:solidFill>
            <a:schemeClr val="accent5"/>
          </a:solidFill>
          <a:ln w="19050">
            <a:solidFill>
              <a:schemeClr val="tx2"/>
            </a:solidFill>
          </a:ln>
        </p:spPr>
        <p:txBody>
          <a:bodyPr vert="horz" wrap="square" lIns="0" tIns="91440" rIns="0" bIns="45720" rtlCol="0" anchor="ctr">
            <a:noAutofit/>
          </a:bodyPr>
          <a:lstStyle>
            <a:lvl1pPr marL="0" indent="0" algn="ctr">
              <a:buNone/>
              <a:defRPr lang="en-US" sz="5400" b="1" cap="all" baseline="0" dirty="0">
                <a:solidFill>
                  <a:schemeClr val="tx2"/>
                </a:solidFill>
              </a:defRPr>
            </a:lvl1pPr>
          </a:lstStyle>
          <a:p>
            <a:pPr marL="228600" lvl="0" indent="-228600" algn="ctr"/>
            <a:r>
              <a:rPr lang="en-US" dirty="0"/>
              <a:t>X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2AF715E5-429E-2966-2302-1D9698B1853F}"/>
              </a:ext>
            </a:extLst>
          </p:cNvPr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4593364" y="2746357"/>
            <a:ext cx="752544" cy="304800"/>
          </a:xfrm>
        </p:spPr>
        <p:txBody>
          <a:bodyPr>
            <a:noAutofit/>
          </a:bodyPr>
          <a:lstStyle>
            <a:lvl1pPr marL="0" indent="0" algn="ctr">
              <a:buNone/>
              <a:defRPr sz="14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14E574E-1D17-CA27-73EB-8C1330B3FBA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09327" y="3546257"/>
            <a:ext cx="1125489" cy="573965"/>
          </a:xfrm>
          <a:custGeom>
            <a:avLst/>
            <a:gdLst>
              <a:gd name="connsiteX0" fmla="*/ 431268 w 1125489"/>
              <a:gd name="connsiteY0" fmla="*/ 0 h 573965"/>
              <a:gd name="connsiteX1" fmla="*/ 546201 w 1125489"/>
              <a:gd name="connsiteY1" fmla="*/ 39030 h 573965"/>
              <a:gd name="connsiteX2" fmla="*/ 563677 w 1125489"/>
              <a:gd name="connsiteY2" fmla="*/ 57502 h 573965"/>
              <a:gd name="connsiteX3" fmla="*/ 579289 w 1125489"/>
              <a:gd name="connsiteY3" fmla="*/ 41000 h 573965"/>
              <a:gd name="connsiteX4" fmla="*/ 694222 w 1125489"/>
              <a:gd name="connsiteY4" fmla="*/ 1970 h 573965"/>
              <a:gd name="connsiteX5" fmla="*/ 883529 w 1125489"/>
              <a:gd name="connsiteY5" fmla="*/ 186438 h 573965"/>
              <a:gd name="connsiteX6" fmla="*/ 929627 w 1125489"/>
              <a:gd name="connsiteY6" fmla="*/ 180718 h 573965"/>
              <a:gd name="connsiteX7" fmla="*/ 1125489 w 1125489"/>
              <a:gd name="connsiteY7" fmla="*/ 377342 h 573965"/>
              <a:gd name="connsiteX8" fmla="*/ 929556 w 1125489"/>
              <a:gd name="connsiteY8" fmla="*/ 573965 h 573965"/>
              <a:gd name="connsiteX9" fmla="*/ 203106 w 1125489"/>
              <a:gd name="connsiteY9" fmla="*/ 573965 h 573965"/>
              <a:gd name="connsiteX10" fmla="*/ 190843 w 1125489"/>
              <a:gd name="connsiteY10" fmla="*/ 571480 h 573965"/>
              <a:gd name="connsiteX11" fmla="*/ 156442 w 1125489"/>
              <a:gd name="connsiteY11" fmla="*/ 568001 h 573965"/>
              <a:gd name="connsiteX12" fmla="*/ 1 w 1125489"/>
              <a:gd name="connsiteY12" fmla="*/ 375372 h 573965"/>
              <a:gd name="connsiteX13" fmla="*/ 195863 w 1125489"/>
              <a:gd name="connsiteY13" fmla="*/ 178748 h 573965"/>
              <a:gd name="connsiteX14" fmla="*/ 241961 w 1125489"/>
              <a:gd name="connsiteY14" fmla="*/ 184468 h 573965"/>
              <a:gd name="connsiteX15" fmla="*/ 431268 w 1125489"/>
              <a:gd name="connsiteY15" fmla="*/ 0 h 57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5489" h="573965">
                <a:moveTo>
                  <a:pt x="431268" y="0"/>
                </a:moveTo>
                <a:cubicBezTo>
                  <a:pt x="474516" y="0"/>
                  <a:pt x="514344" y="14550"/>
                  <a:pt x="546201" y="39030"/>
                </a:cubicBezTo>
                <a:lnTo>
                  <a:pt x="563677" y="57502"/>
                </a:lnTo>
                <a:lnTo>
                  <a:pt x="579289" y="41000"/>
                </a:lnTo>
                <a:cubicBezTo>
                  <a:pt x="611146" y="16520"/>
                  <a:pt x="650974" y="1970"/>
                  <a:pt x="694222" y="1970"/>
                </a:cubicBezTo>
                <a:cubicBezTo>
                  <a:pt x="796962" y="1970"/>
                  <a:pt x="880465" y="84051"/>
                  <a:pt x="883529" y="186438"/>
                </a:cubicBezTo>
                <a:cubicBezTo>
                  <a:pt x="898349" y="182792"/>
                  <a:pt x="913738" y="180718"/>
                  <a:pt x="929627" y="180718"/>
                </a:cubicBezTo>
                <a:cubicBezTo>
                  <a:pt x="1037853" y="180718"/>
                  <a:pt x="1125560" y="268734"/>
                  <a:pt x="1125489" y="377342"/>
                </a:cubicBezTo>
                <a:cubicBezTo>
                  <a:pt x="1125489" y="485949"/>
                  <a:pt x="1037782" y="573965"/>
                  <a:pt x="929556" y="573965"/>
                </a:cubicBezTo>
                <a:lnTo>
                  <a:pt x="203106" y="573965"/>
                </a:lnTo>
                <a:lnTo>
                  <a:pt x="190843" y="571480"/>
                </a:lnTo>
                <a:lnTo>
                  <a:pt x="156442" y="568001"/>
                </a:lnTo>
                <a:cubicBezTo>
                  <a:pt x="67152" y="549669"/>
                  <a:pt x="1" y="470403"/>
                  <a:pt x="1" y="375372"/>
                </a:cubicBezTo>
                <a:cubicBezTo>
                  <a:pt x="-70" y="266764"/>
                  <a:pt x="87637" y="178748"/>
                  <a:pt x="195863" y="178748"/>
                </a:cubicBezTo>
                <a:cubicBezTo>
                  <a:pt x="211752" y="178748"/>
                  <a:pt x="227141" y="180822"/>
                  <a:pt x="241961" y="184468"/>
                </a:cubicBezTo>
                <a:cubicBezTo>
                  <a:pt x="245025" y="82081"/>
                  <a:pt x="328528" y="0"/>
                  <a:pt x="431268" y="0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accent3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800">
                <a:noFill/>
              </a:defRPr>
            </a:lvl1pPr>
          </a:lstStyle>
          <a:p>
            <a:pPr lvl="0"/>
            <a:r>
              <a:rPr lang="en-US" dirty="0"/>
              <a:t>N/A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536E95F6-AF3B-48BC-9D1E-76681AA30643}"/>
              </a:ext>
            </a:extLst>
          </p:cNvPr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4054190" y="4512813"/>
            <a:ext cx="1830893" cy="287787"/>
          </a:xfrm>
        </p:spPr>
        <p:txBody>
          <a:bodyPr>
            <a:noAutofit/>
          </a:bodyPr>
          <a:lstStyle>
            <a:lvl1pPr marL="0" indent="0" algn="ctr">
              <a:buNone/>
              <a:defRPr sz="14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01BF7226-47B1-B42E-D7BF-768B7C2CA215}"/>
              </a:ext>
            </a:extLst>
          </p:cNvPr>
          <p:cNvSpPr>
            <a:spLocks noGrp="1"/>
          </p:cNvSpPr>
          <p:nvPr userDrawn="1">
            <p:ph type="body" sz="quarter" idx="35" hasCustomPrompt="1"/>
          </p:nvPr>
        </p:nvSpPr>
        <p:spPr>
          <a:xfrm>
            <a:off x="4054190" y="4786745"/>
            <a:ext cx="1830893" cy="616527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74EF984-2E1F-2EBD-43C0-9C2A5A8359E7}"/>
              </a:ext>
            </a:extLst>
          </p:cNvPr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6565305" y="2576649"/>
            <a:ext cx="1371600" cy="1371600"/>
          </a:xfrm>
          <a:custGeom>
            <a:avLst/>
            <a:gdLst>
              <a:gd name="connsiteX0" fmla="*/ 685800 w 1371600"/>
              <a:gd name="connsiteY0" fmla="*/ 0 h 1371600"/>
              <a:gd name="connsiteX1" fmla="*/ 1371600 w 1371600"/>
              <a:gd name="connsiteY1" fmla="*/ 685800 h 1371600"/>
              <a:gd name="connsiteX2" fmla="*/ 685800 w 1371600"/>
              <a:gd name="connsiteY2" fmla="*/ 1371600 h 1371600"/>
              <a:gd name="connsiteX3" fmla="*/ 0 w 1371600"/>
              <a:gd name="connsiteY3" fmla="*/ 685800 h 1371600"/>
              <a:gd name="connsiteX4" fmla="*/ 685800 w 1371600"/>
              <a:gd name="connsiteY4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600" h="1371600">
                <a:moveTo>
                  <a:pt x="685800" y="0"/>
                </a:moveTo>
                <a:cubicBezTo>
                  <a:pt x="1064557" y="0"/>
                  <a:pt x="1371600" y="307043"/>
                  <a:pt x="1371600" y="685800"/>
                </a:cubicBezTo>
                <a:cubicBezTo>
                  <a:pt x="1371600" y="1064557"/>
                  <a:pt x="1064557" y="1371600"/>
                  <a:pt x="685800" y="1371600"/>
                </a:cubicBezTo>
                <a:cubicBezTo>
                  <a:pt x="307043" y="1371600"/>
                  <a:pt x="0" y="1064557"/>
                  <a:pt x="0" y="685800"/>
                </a:cubicBezTo>
                <a:cubicBezTo>
                  <a:pt x="0" y="307043"/>
                  <a:pt x="307043" y="0"/>
                  <a:pt x="685800" y="0"/>
                </a:cubicBezTo>
                <a:close/>
              </a:path>
            </a:pathLst>
          </a:custGeom>
          <a:solidFill>
            <a:schemeClr val="accent5"/>
          </a:solidFill>
          <a:ln w="19050">
            <a:solidFill>
              <a:schemeClr val="tx2"/>
            </a:solidFill>
          </a:ln>
        </p:spPr>
        <p:txBody>
          <a:bodyPr vert="horz" wrap="square" lIns="0" tIns="91440" rIns="0" bIns="45720" rtlCol="0" anchor="ctr">
            <a:noAutofit/>
          </a:bodyPr>
          <a:lstStyle>
            <a:lvl1pPr marL="0" indent="0" algn="ctr">
              <a:buNone/>
              <a:defRPr lang="en-US" sz="5400" b="1" cap="all" baseline="0" dirty="0">
                <a:solidFill>
                  <a:schemeClr val="tx2"/>
                </a:solidFill>
              </a:defRPr>
            </a:lvl1pPr>
          </a:lstStyle>
          <a:p>
            <a:pPr marL="228600" lvl="0" indent="-228600" algn="ctr"/>
            <a:r>
              <a:rPr lang="en-US" dirty="0"/>
              <a:t>X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F871F4-0EA0-DADA-3643-4A75A73170CB}"/>
              </a:ext>
            </a:extLst>
          </p:cNvPr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6874851" y="2746357"/>
            <a:ext cx="752544" cy="304800"/>
          </a:xfrm>
        </p:spPr>
        <p:txBody>
          <a:bodyPr>
            <a:noAutofit/>
          </a:bodyPr>
          <a:lstStyle>
            <a:lvl1pPr marL="0" indent="0" algn="ctr">
              <a:buNone/>
              <a:defRPr sz="14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245BB00-C503-A47B-71E5-9FD143CEAE08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688361" y="3546257"/>
            <a:ext cx="1125489" cy="573965"/>
          </a:xfrm>
          <a:custGeom>
            <a:avLst/>
            <a:gdLst>
              <a:gd name="connsiteX0" fmla="*/ 431268 w 1125489"/>
              <a:gd name="connsiteY0" fmla="*/ 0 h 573965"/>
              <a:gd name="connsiteX1" fmla="*/ 546201 w 1125489"/>
              <a:gd name="connsiteY1" fmla="*/ 39030 h 573965"/>
              <a:gd name="connsiteX2" fmla="*/ 563677 w 1125489"/>
              <a:gd name="connsiteY2" fmla="*/ 57502 h 573965"/>
              <a:gd name="connsiteX3" fmla="*/ 579289 w 1125489"/>
              <a:gd name="connsiteY3" fmla="*/ 41000 h 573965"/>
              <a:gd name="connsiteX4" fmla="*/ 694222 w 1125489"/>
              <a:gd name="connsiteY4" fmla="*/ 1970 h 573965"/>
              <a:gd name="connsiteX5" fmla="*/ 883529 w 1125489"/>
              <a:gd name="connsiteY5" fmla="*/ 186438 h 573965"/>
              <a:gd name="connsiteX6" fmla="*/ 929627 w 1125489"/>
              <a:gd name="connsiteY6" fmla="*/ 180718 h 573965"/>
              <a:gd name="connsiteX7" fmla="*/ 1125489 w 1125489"/>
              <a:gd name="connsiteY7" fmla="*/ 377342 h 573965"/>
              <a:gd name="connsiteX8" fmla="*/ 929556 w 1125489"/>
              <a:gd name="connsiteY8" fmla="*/ 573965 h 573965"/>
              <a:gd name="connsiteX9" fmla="*/ 203106 w 1125489"/>
              <a:gd name="connsiteY9" fmla="*/ 573965 h 573965"/>
              <a:gd name="connsiteX10" fmla="*/ 190843 w 1125489"/>
              <a:gd name="connsiteY10" fmla="*/ 571480 h 573965"/>
              <a:gd name="connsiteX11" fmla="*/ 156442 w 1125489"/>
              <a:gd name="connsiteY11" fmla="*/ 568001 h 573965"/>
              <a:gd name="connsiteX12" fmla="*/ 1 w 1125489"/>
              <a:gd name="connsiteY12" fmla="*/ 375372 h 573965"/>
              <a:gd name="connsiteX13" fmla="*/ 195863 w 1125489"/>
              <a:gd name="connsiteY13" fmla="*/ 178748 h 573965"/>
              <a:gd name="connsiteX14" fmla="*/ 241961 w 1125489"/>
              <a:gd name="connsiteY14" fmla="*/ 184468 h 573965"/>
              <a:gd name="connsiteX15" fmla="*/ 431268 w 1125489"/>
              <a:gd name="connsiteY15" fmla="*/ 0 h 57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5489" h="573965">
                <a:moveTo>
                  <a:pt x="431268" y="0"/>
                </a:moveTo>
                <a:cubicBezTo>
                  <a:pt x="474516" y="0"/>
                  <a:pt x="514344" y="14550"/>
                  <a:pt x="546201" y="39030"/>
                </a:cubicBezTo>
                <a:lnTo>
                  <a:pt x="563677" y="57502"/>
                </a:lnTo>
                <a:lnTo>
                  <a:pt x="579289" y="41000"/>
                </a:lnTo>
                <a:cubicBezTo>
                  <a:pt x="611146" y="16520"/>
                  <a:pt x="650974" y="1970"/>
                  <a:pt x="694222" y="1970"/>
                </a:cubicBezTo>
                <a:cubicBezTo>
                  <a:pt x="796962" y="1970"/>
                  <a:pt x="880465" y="84051"/>
                  <a:pt x="883529" y="186438"/>
                </a:cubicBezTo>
                <a:cubicBezTo>
                  <a:pt x="898349" y="182792"/>
                  <a:pt x="913738" y="180718"/>
                  <a:pt x="929627" y="180718"/>
                </a:cubicBezTo>
                <a:cubicBezTo>
                  <a:pt x="1037853" y="180718"/>
                  <a:pt x="1125560" y="268734"/>
                  <a:pt x="1125489" y="377342"/>
                </a:cubicBezTo>
                <a:cubicBezTo>
                  <a:pt x="1125489" y="485949"/>
                  <a:pt x="1037782" y="573965"/>
                  <a:pt x="929556" y="573965"/>
                </a:cubicBezTo>
                <a:lnTo>
                  <a:pt x="203106" y="573965"/>
                </a:lnTo>
                <a:lnTo>
                  <a:pt x="190843" y="571480"/>
                </a:lnTo>
                <a:lnTo>
                  <a:pt x="156442" y="568001"/>
                </a:lnTo>
                <a:cubicBezTo>
                  <a:pt x="67152" y="549669"/>
                  <a:pt x="1" y="470403"/>
                  <a:pt x="1" y="375372"/>
                </a:cubicBezTo>
                <a:cubicBezTo>
                  <a:pt x="-70" y="266764"/>
                  <a:pt x="87637" y="178748"/>
                  <a:pt x="195863" y="178748"/>
                </a:cubicBezTo>
                <a:cubicBezTo>
                  <a:pt x="211752" y="178748"/>
                  <a:pt x="227141" y="180822"/>
                  <a:pt x="241961" y="184468"/>
                </a:cubicBezTo>
                <a:cubicBezTo>
                  <a:pt x="245025" y="82081"/>
                  <a:pt x="328528" y="0"/>
                  <a:pt x="431268" y="0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accent3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800">
                <a:noFill/>
              </a:defRPr>
            </a:lvl1pPr>
          </a:lstStyle>
          <a:p>
            <a:pPr lvl="0"/>
            <a:r>
              <a:rPr lang="en-US" dirty="0"/>
              <a:t>N/A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3572CB72-265B-1A6E-CB4B-1D54DCA3C9E4}"/>
              </a:ext>
            </a:extLst>
          </p:cNvPr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6335677" y="4512813"/>
            <a:ext cx="1830893" cy="287787"/>
          </a:xfrm>
        </p:spPr>
        <p:txBody>
          <a:bodyPr>
            <a:noAutofit/>
          </a:bodyPr>
          <a:lstStyle>
            <a:lvl1pPr marL="0" indent="0" algn="ctr">
              <a:buNone/>
              <a:defRPr sz="14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AD6653FC-DD0E-D272-9249-E5BC7F66D4A6}"/>
              </a:ext>
            </a:extLst>
          </p:cNvPr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6241474" y="4786745"/>
            <a:ext cx="2019298" cy="616527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59D9FE5-B2E1-8F66-399D-12509D16150D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8854729" y="2573867"/>
            <a:ext cx="1371600" cy="1371600"/>
          </a:xfrm>
          <a:custGeom>
            <a:avLst/>
            <a:gdLst>
              <a:gd name="connsiteX0" fmla="*/ 685800 w 1371600"/>
              <a:gd name="connsiteY0" fmla="*/ 0 h 1371600"/>
              <a:gd name="connsiteX1" fmla="*/ 1371600 w 1371600"/>
              <a:gd name="connsiteY1" fmla="*/ 685800 h 1371600"/>
              <a:gd name="connsiteX2" fmla="*/ 685800 w 1371600"/>
              <a:gd name="connsiteY2" fmla="*/ 1371600 h 1371600"/>
              <a:gd name="connsiteX3" fmla="*/ 0 w 1371600"/>
              <a:gd name="connsiteY3" fmla="*/ 685800 h 1371600"/>
              <a:gd name="connsiteX4" fmla="*/ 685800 w 1371600"/>
              <a:gd name="connsiteY4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1600" h="1371600">
                <a:moveTo>
                  <a:pt x="685800" y="0"/>
                </a:moveTo>
                <a:cubicBezTo>
                  <a:pt x="1064557" y="0"/>
                  <a:pt x="1371600" y="307043"/>
                  <a:pt x="1371600" y="685800"/>
                </a:cubicBezTo>
                <a:cubicBezTo>
                  <a:pt x="1371600" y="1064557"/>
                  <a:pt x="1064557" y="1371600"/>
                  <a:pt x="685800" y="1371600"/>
                </a:cubicBezTo>
                <a:cubicBezTo>
                  <a:pt x="307043" y="1371600"/>
                  <a:pt x="0" y="1064557"/>
                  <a:pt x="0" y="685800"/>
                </a:cubicBezTo>
                <a:cubicBezTo>
                  <a:pt x="0" y="307043"/>
                  <a:pt x="307043" y="0"/>
                  <a:pt x="685800" y="0"/>
                </a:cubicBezTo>
                <a:close/>
              </a:path>
            </a:pathLst>
          </a:custGeom>
          <a:solidFill>
            <a:schemeClr val="accent5"/>
          </a:solidFill>
          <a:ln w="19050">
            <a:solidFill>
              <a:schemeClr val="tx2"/>
            </a:solidFill>
          </a:ln>
        </p:spPr>
        <p:txBody>
          <a:bodyPr vert="horz" wrap="square" lIns="0" tIns="91440" rIns="0" bIns="45720" rtlCol="0" anchor="ctr">
            <a:noAutofit/>
          </a:bodyPr>
          <a:lstStyle>
            <a:lvl1pPr marL="0" indent="0" algn="ctr">
              <a:buNone/>
              <a:defRPr lang="en-US" sz="5400" b="1" cap="all" baseline="0" dirty="0">
                <a:solidFill>
                  <a:schemeClr val="tx2"/>
                </a:solidFill>
              </a:defRPr>
            </a:lvl1pPr>
          </a:lstStyle>
          <a:p>
            <a:pPr marL="228600" lvl="0" indent="-228600" algn="ctr"/>
            <a:r>
              <a:rPr lang="en-US" dirty="0"/>
              <a:t>X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555E618A-EFFF-E485-8AD1-1D28C8E2CAD8}"/>
              </a:ext>
            </a:extLst>
          </p:cNvPr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9161899" y="2753283"/>
            <a:ext cx="752544" cy="304800"/>
          </a:xfrm>
        </p:spPr>
        <p:txBody>
          <a:bodyPr>
            <a:noAutofit/>
          </a:bodyPr>
          <a:lstStyle>
            <a:lvl1pPr marL="0" indent="0" algn="ctr">
              <a:buNone/>
              <a:defRPr sz="14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D27FCF8-D283-7038-1C0F-0082367663D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8977785" y="3546257"/>
            <a:ext cx="1125489" cy="573965"/>
          </a:xfrm>
          <a:custGeom>
            <a:avLst/>
            <a:gdLst>
              <a:gd name="connsiteX0" fmla="*/ 431268 w 1125489"/>
              <a:gd name="connsiteY0" fmla="*/ 0 h 573965"/>
              <a:gd name="connsiteX1" fmla="*/ 546201 w 1125489"/>
              <a:gd name="connsiteY1" fmla="*/ 39030 h 573965"/>
              <a:gd name="connsiteX2" fmla="*/ 563677 w 1125489"/>
              <a:gd name="connsiteY2" fmla="*/ 57502 h 573965"/>
              <a:gd name="connsiteX3" fmla="*/ 579289 w 1125489"/>
              <a:gd name="connsiteY3" fmla="*/ 41000 h 573965"/>
              <a:gd name="connsiteX4" fmla="*/ 694222 w 1125489"/>
              <a:gd name="connsiteY4" fmla="*/ 1970 h 573965"/>
              <a:gd name="connsiteX5" fmla="*/ 883529 w 1125489"/>
              <a:gd name="connsiteY5" fmla="*/ 186438 h 573965"/>
              <a:gd name="connsiteX6" fmla="*/ 929627 w 1125489"/>
              <a:gd name="connsiteY6" fmla="*/ 180718 h 573965"/>
              <a:gd name="connsiteX7" fmla="*/ 1125489 w 1125489"/>
              <a:gd name="connsiteY7" fmla="*/ 377342 h 573965"/>
              <a:gd name="connsiteX8" fmla="*/ 929556 w 1125489"/>
              <a:gd name="connsiteY8" fmla="*/ 573965 h 573965"/>
              <a:gd name="connsiteX9" fmla="*/ 203106 w 1125489"/>
              <a:gd name="connsiteY9" fmla="*/ 573965 h 573965"/>
              <a:gd name="connsiteX10" fmla="*/ 190843 w 1125489"/>
              <a:gd name="connsiteY10" fmla="*/ 571480 h 573965"/>
              <a:gd name="connsiteX11" fmla="*/ 156442 w 1125489"/>
              <a:gd name="connsiteY11" fmla="*/ 568001 h 573965"/>
              <a:gd name="connsiteX12" fmla="*/ 1 w 1125489"/>
              <a:gd name="connsiteY12" fmla="*/ 375372 h 573965"/>
              <a:gd name="connsiteX13" fmla="*/ 195863 w 1125489"/>
              <a:gd name="connsiteY13" fmla="*/ 178748 h 573965"/>
              <a:gd name="connsiteX14" fmla="*/ 241961 w 1125489"/>
              <a:gd name="connsiteY14" fmla="*/ 184468 h 573965"/>
              <a:gd name="connsiteX15" fmla="*/ 431268 w 1125489"/>
              <a:gd name="connsiteY15" fmla="*/ 0 h 573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5489" h="573965">
                <a:moveTo>
                  <a:pt x="431268" y="0"/>
                </a:moveTo>
                <a:cubicBezTo>
                  <a:pt x="474516" y="0"/>
                  <a:pt x="514344" y="14550"/>
                  <a:pt x="546201" y="39030"/>
                </a:cubicBezTo>
                <a:lnTo>
                  <a:pt x="563677" y="57502"/>
                </a:lnTo>
                <a:lnTo>
                  <a:pt x="579289" y="41000"/>
                </a:lnTo>
                <a:cubicBezTo>
                  <a:pt x="611146" y="16520"/>
                  <a:pt x="650974" y="1970"/>
                  <a:pt x="694222" y="1970"/>
                </a:cubicBezTo>
                <a:cubicBezTo>
                  <a:pt x="796962" y="1970"/>
                  <a:pt x="880465" y="84051"/>
                  <a:pt x="883529" y="186438"/>
                </a:cubicBezTo>
                <a:cubicBezTo>
                  <a:pt x="898349" y="182792"/>
                  <a:pt x="913738" y="180718"/>
                  <a:pt x="929627" y="180718"/>
                </a:cubicBezTo>
                <a:cubicBezTo>
                  <a:pt x="1037853" y="180718"/>
                  <a:pt x="1125560" y="268734"/>
                  <a:pt x="1125489" y="377342"/>
                </a:cubicBezTo>
                <a:cubicBezTo>
                  <a:pt x="1125489" y="485949"/>
                  <a:pt x="1037782" y="573965"/>
                  <a:pt x="929556" y="573965"/>
                </a:cubicBezTo>
                <a:lnTo>
                  <a:pt x="203106" y="573965"/>
                </a:lnTo>
                <a:lnTo>
                  <a:pt x="190843" y="571480"/>
                </a:lnTo>
                <a:lnTo>
                  <a:pt x="156442" y="568001"/>
                </a:lnTo>
                <a:cubicBezTo>
                  <a:pt x="67152" y="549669"/>
                  <a:pt x="1" y="470403"/>
                  <a:pt x="1" y="375372"/>
                </a:cubicBezTo>
                <a:cubicBezTo>
                  <a:pt x="-70" y="266764"/>
                  <a:pt x="87637" y="178748"/>
                  <a:pt x="195863" y="178748"/>
                </a:cubicBezTo>
                <a:cubicBezTo>
                  <a:pt x="211752" y="178748"/>
                  <a:pt x="227141" y="180822"/>
                  <a:pt x="241961" y="184468"/>
                </a:cubicBezTo>
                <a:cubicBezTo>
                  <a:pt x="245025" y="82081"/>
                  <a:pt x="328528" y="0"/>
                  <a:pt x="431268" y="0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accent3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800">
                <a:noFill/>
              </a:defRPr>
            </a:lvl1pPr>
          </a:lstStyle>
          <a:p>
            <a:pPr lvl="0"/>
            <a:r>
              <a:rPr lang="en-US" dirty="0"/>
              <a:t>N/A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91520171-76AD-DCF6-B7F6-35E395BDFA85}"/>
              </a:ext>
            </a:extLst>
          </p:cNvPr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8622725" y="4512813"/>
            <a:ext cx="1830893" cy="287787"/>
          </a:xfrm>
        </p:spPr>
        <p:txBody>
          <a:bodyPr>
            <a:noAutofit/>
          </a:bodyPr>
          <a:lstStyle>
            <a:lvl1pPr marL="0" indent="0" algn="ctr">
              <a:buNone/>
              <a:defRPr sz="14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08CFEF0A-F0F7-3357-5C21-B15CE89D0CB8}"/>
              </a:ext>
            </a:extLst>
          </p:cNvPr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8622725" y="4786745"/>
            <a:ext cx="1830893" cy="616527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200" b="0">
                <a:solidFill>
                  <a:schemeClr val="tx2"/>
                </a:solidFill>
              </a:defRPr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</a:p>
        </p:txBody>
      </p:sp>
    </p:spTree>
    <p:extLst>
      <p:ext uri="{BB962C8B-B14F-4D97-AF65-F5344CB8AC3E}">
        <p14:creationId xmlns:p14="http://schemas.microsoft.com/office/powerpoint/2010/main" val="38740899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94C4A8-C2EB-4D2A-A43E-BE19EA9AE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2742BD-2E9C-46B7-AFF7-A440C094D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B3F001-24C4-4191-A568-B1096B9ABF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9F280-24DB-415F-8DF8-72D7FF3C4BF0}" type="datetimeFigureOut">
              <a:rPr lang="en-US" noProof="0" smtClean="0"/>
              <a:t>12/14/2023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3E5E6E-ED1A-4700-A7E8-68DEBCDD6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E6C46-B63C-4A83-8155-0AE7FABAD9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A9A2B-DCEA-459B-8067-44D042050D8C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01011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67" r:id="rId3"/>
    <p:sldLayoutId id="2147483670" r:id="rId4"/>
    <p:sldLayoutId id="2147483668" r:id="rId5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МБДОУ «Елань-Коленовский детский сад общеразвивающего вида №1»</a:t>
            </a:r>
          </a:p>
        </p:txBody>
      </p:sp>
      <p:graphicFrame>
        <p:nvGraphicFramePr>
          <p:cNvPr id="9" name="Рисунок SmartArt 8"/>
          <p:cNvGraphicFramePr>
            <a:graphicFrameLocks noGrp="1"/>
          </p:cNvGraphicFramePr>
          <p:nvPr>
            <p:ph type="dgm" sz="quarter" idx="29"/>
            <p:extLst>
              <p:ext uri="{D42A27DB-BD31-4B8C-83A1-F6EECF244321}">
                <p14:modId xmlns:p14="http://schemas.microsoft.com/office/powerpoint/2010/main" val="3051768061"/>
              </p:ext>
            </p:extLst>
          </p:nvPr>
        </p:nvGraphicFramePr>
        <p:xfrm>
          <a:off x="230909" y="1133856"/>
          <a:ext cx="11739418" cy="55255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485" y="3602288"/>
            <a:ext cx="9030188" cy="208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19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SmartArt Placeholder 22" descr="Smart Art graphic">
            <a:extLst>
              <a:ext uri="{FF2B5EF4-FFF2-40B4-BE49-F238E27FC236}">
                <a16:creationId xmlns:a16="http://schemas.microsoft.com/office/drawing/2014/main" id="{052BCF66-872C-892A-B069-DFE7AD4A7363}"/>
              </a:ext>
            </a:extLst>
          </p:cNvPr>
          <p:cNvGraphicFramePr>
            <a:graphicFrameLocks noGrp="1"/>
          </p:cNvGraphicFramePr>
          <p:nvPr>
            <p:ph type="dgm" sz="quarter" idx="29"/>
            <p:extLst>
              <p:ext uri="{D42A27DB-BD31-4B8C-83A1-F6EECF244321}">
                <p14:modId xmlns:p14="http://schemas.microsoft.com/office/powerpoint/2010/main" val="857494798"/>
              </p:ext>
            </p:extLst>
          </p:nvPr>
        </p:nvGraphicFramePr>
        <p:xfrm>
          <a:off x="1" y="759786"/>
          <a:ext cx="11536218" cy="5677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4" name="Picture Placeholder 23" descr="Isometric Drawing">
            <a:extLst>
              <a:ext uri="{FF2B5EF4-FFF2-40B4-BE49-F238E27FC236}">
                <a16:creationId xmlns:a16="http://schemas.microsoft.com/office/drawing/2014/main" id="{BC1082C1-D3C7-E05C-E76A-407BF92BA609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 rotWithShape="1"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 l="1195" r="1195"/>
          <a:stretch/>
        </p:blipFill>
        <p:spPr>
          <a:xfrm>
            <a:off x="404883" y="4276435"/>
            <a:ext cx="3308539" cy="2581565"/>
          </a:xfrm>
        </p:spPr>
      </p:pic>
    </p:spTree>
    <p:extLst>
      <p:ext uri="{BB962C8B-B14F-4D97-AF65-F5344CB8AC3E}">
        <p14:creationId xmlns:p14="http://schemas.microsoft.com/office/powerpoint/2010/main" val="4120393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51">
            <a:extLst>
              <a:ext uri="{FF2B5EF4-FFF2-40B4-BE49-F238E27FC236}">
                <a16:creationId xmlns:a16="http://schemas.microsoft.com/office/drawing/2014/main" id="{50A1A64C-9B67-39D2-8E12-2CC5761B9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Планируемые результаты</a:t>
            </a:r>
            <a:endParaRPr lang="en-US" dirty="0"/>
          </a:p>
        </p:txBody>
      </p:sp>
      <p:graphicFrame>
        <p:nvGraphicFramePr>
          <p:cNvPr id="6" name="SmartArt Placeholder 5" descr="Smart Art Graphic">
            <a:extLst>
              <a:ext uri="{FF2B5EF4-FFF2-40B4-BE49-F238E27FC236}">
                <a16:creationId xmlns:a16="http://schemas.microsoft.com/office/drawing/2014/main" id="{20A3B3AB-C325-E359-8954-67BA4D548FA1}"/>
              </a:ext>
            </a:extLst>
          </p:cNvPr>
          <p:cNvGraphicFramePr>
            <a:graphicFrameLocks noGrp="1"/>
          </p:cNvGraphicFramePr>
          <p:nvPr>
            <p:ph type="dgm" sz="quarter" idx="29"/>
            <p:extLst>
              <p:ext uri="{D42A27DB-BD31-4B8C-83A1-F6EECF244321}">
                <p14:modId xmlns:p14="http://schemas.microsoft.com/office/powerpoint/2010/main" val="695607344"/>
              </p:ext>
            </p:extLst>
          </p:nvPr>
        </p:nvGraphicFramePr>
        <p:xfrm>
          <a:off x="814263" y="2039361"/>
          <a:ext cx="10620375" cy="41120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584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181" y="387927"/>
            <a:ext cx="10547928" cy="101523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</a:rPr>
              <a:t>Методический кейс</a:t>
            </a:r>
            <a:endParaRPr lang="ru-RU" sz="2400" dirty="0">
              <a:solidFill>
                <a:schemeClr val="accent2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277605"/>
              </p:ext>
            </p:extLst>
          </p:nvPr>
        </p:nvGraphicFramePr>
        <p:xfrm>
          <a:off x="1523999" y="1540316"/>
          <a:ext cx="774931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4655">
                  <a:extLst>
                    <a:ext uri="{9D8B030D-6E8A-4147-A177-3AD203B41FA5}">
                      <a16:colId xmlns:a16="http://schemas.microsoft.com/office/drawing/2014/main" val="237662910"/>
                    </a:ext>
                  </a:extLst>
                </a:gridCol>
                <a:gridCol w="3874655">
                  <a:extLst>
                    <a:ext uri="{9D8B030D-6E8A-4147-A177-3AD203B41FA5}">
                      <a16:colId xmlns:a16="http://schemas.microsoft.com/office/drawing/2014/main" val="733216219"/>
                    </a:ext>
                  </a:extLst>
                </a:gridCol>
              </a:tblGrid>
              <a:tr h="31399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Программное</a:t>
                      </a:r>
                      <a:r>
                        <a:rPr lang="ru-RU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обеспечение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Технологии, формы, методы</a:t>
                      </a:r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884273"/>
                  </a:ext>
                </a:extLst>
              </a:tr>
              <a:tr h="31399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«</a:t>
                      </a:r>
                      <a:r>
                        <a:rPr lang="ru-RU" dirty="0" err="1" smtClean="0">
                          <a:solidFill>
                            <a:srgbClr val="002060"/>
                          </a:solidFill>
                        </a:rPr>
                        <a:t>Фанкластик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: весь мир в руках твоих» Лыкова И.А.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Технология Интеллектуального картирования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9053911"/>
                  </a:ext>
                </a:extLst>
              </a:tr>
              <a:tr h="31399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«Детский дизайн» Пантелеев Г.Н.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Арт-технология Инсталляция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6260624"/>
                  </a:ext>
                </a:extLst>
              </a:tr>
              <a:tr h="31399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«Азбука общения» </a:t>
                      </a:r>
                      <a:r>
                        <a:rPr lang="ru-RU" dirty="0" err="1" smtClean="0">
                          <a:solidFill>
                            <a:srgbClr val="002060"/>
                          </a:solidFill>
                        </a:rPr>
                        <a:t>Шипицина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 Л.М.,</a:t>
                      </a:r>
                      <a:r>
                        <a:rPr lang="ru-RU" dirty="0" err="1" smtClean="0">
                          <a:solidFill>
                            <a:srgbClr val="002060"/>
                          </a:solidFill>
                        </a:rPr>
                        <a:t>Защеринская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 О.В., Воронова А.П.</a:t>
                      </a:r>
                    </a:p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Цифровые технологии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042067"/>
                  </a:ext>
                </a:extLst>
              </a:tr>
              <a:tr h="3139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Манипулятивные</a:t>
                      </a:r>
                      <a:r>
                        <a:rPr lang="ru-RU" dirty="0" smtClean="0"/>
                        <a:t> и имитационные игры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845516"/>
                  </a:ext>
                </a:extLst>
              </a:tr>
              <a:tr h="3139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Методы культурно-коммуникативного</a:t>
                      </a:r>
                      <a:r>
                        <a:rPr lang="ru-RU" baseline="0" dirty="0" smtClean="0"/>
                        <a:t> развития детей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2167188"/>
                  </a:ext>
                </a:extLst>
              </a:tr>
              <a:tr h="3139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Метод Провокации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214102"/>
                  </a:ext>
                </a:extLst>
              </a:tr>
            </a:tbl>
          </a:graphicData>
        </a:graphic>
      </p:graphicFrame>
      <p:pic>
        <p:nvPicPr>
          <p:cNvPr id="5" name="Picture Placeholder 18" descr="Isometric Drawing">
            <a:extLst>
              <a:ext uri="{FF2B5EF4-FFF2-40B4-BE49-F238E27FC236}">
                <a16:creationId xmlns:a16="http://schemas.microsoft.com/office/drawing/2014/main" id="{84E88EED-50A7-0C18-7040-00C8551788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6647" r="6647"/>
          <a:stretch/>
        </p:blipFill>
        <p:spPr>
          <a:xfrm>
            <a:off x="182773" y="4554609"/>
            <a:ext cx="3501736" cy="230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86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00" y="416576"/>
            <a:ext cx="11988800" cy="98657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Средовые решения</a:t>
            </a:r>
            <a:endParaRPr lang="ru-RU" sz="2400" dirty="0">
              <a:solidFill>
                <a:srgbClr val="00206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190166"/>
              </p:ext>
            </p:extLst>
          </p:nvPr>
        </p:nvGraphicFramePr>
        <p:xfrm>
          <a:off x="1930400" y="1403156"/>
          <a:ext cx="7084292" cy="425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2146">
                  <a:extLst>
                    <a:ext uri="{9D8B030D-6E8A-4147-A177-3AD203B41FA5}">
                      <a16:colId xmlns:a16="http://schemas.microsoft.com/office/drawing/2014/main" val="2797610627"/>
                    </a:ext>
                  </a:extLst>
                </a:gridCol>
                <a:gridCol w="3542146">
                  <a:extLst>
                    <a:ext uri="{9D8B030D-6E8A-4147-A177-3AD203B41FA5}">
                      <a16:colId xmlns:a16="http://schemas.microsoft.com/office/drawing/2014/main" val="1865865455"/>
                    </a:ext>
                  </a:extLst>
                </a:gridCol>
              </a:tblGrid>
              <a:tr h="42564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В</a:t>
                      </a:r>
                      <a:r>
                        <a:rPr lang="ru-RU" baseline="0" dirty="0" smtClean="0">
                          <a:solidFill>
                            <a:srgbClr val="C00000"/>
                          </a:solidFill>
                        </a:rPr>
                        <a:t> помещении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На</a:t>
                      </a:r>
                      <a:r>
                        <a:rPr lang="ru-RU" baseline="0" dirty="0" smtClean="0">
                          <a:solidFill>
                            <a:srgbClr val="C00000"/>
                          </a:solidFill>
                        </a:rPr>
                        <a:t> территории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1427503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89156"/>
              </p:ext>
            </p:extLst>
          </p:nvPr>
        </p:nvGraphicFramePr>
        <p:xfrm>
          <a:off x="1930400" y="1828801"/>
          <a:ext cx="7084292" cy="2909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2146">
                  <a:extLst>
                    <a:ext uri="{9D8B030D-6E8A-4147-A177-3AD203B41FA5}">
                      <a16:colId xmlns:a16="http://schemas.microsoft.com/office/drawing/2014/main" val="2881062443"/>
                    </a:ext>
                  </a:extLst>
                </a:gridCol>
                <a:gridCol w="3542146">
                  <a:extLst>
                    <a:ext uri="{9D8B030D-6E8A-4147-A177-3AD203B41FA5}">
                      <a16:colId xmlns:a16="http://schemas.microsoft.com/office/drawing/2014/main" val="3283393012"/>
                    </a:ext>
                  </a:extLst>
                </a:gridCol>
              </a:tblGrid>
              <a:tr h="431030">
                <a:tc>
                  <a:txBody>
                    <a:bodyPr/>
                    <a:lstStyle/>
                    <a:p>
                      <a:r>
                        <a:rPr lang="ru-RU" smtClean="0">
                          <a:solidFill>
                            <a:srgbClr val="002060"/>
                          </a:solidFill>
                        </a:rPr>
                        <a:t>ИЗО студия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Спорт-площадка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9282943"/>
                  </a:ext>
                </a:extLst>
              </a:tr>
              <a:tr h="75430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Активные холлы: изо-холл, интерактивный холл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rgbClr val="002060"/>
                          </a:solidFill>
                        </a:rPr>
                        <a:t>Автогородок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1238012"/>
                  </a:ext>
                </a:extLst>
              </a:tr>
              <a:tr h="43103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Зимний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 сад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Метеоплощадка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1889734"/>
                  </a:ext>
                </a:extLst>
              </a:tr>
              <a:tr h="43103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Музей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Сухой ручей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390213"/>
                  </a:ext>
                </a:extLst>
              </a:tr>
              <a:tr h="43103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Игровой центр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Фруктовый сад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471746"/>
                  </a:ext>
                </a:extLst>
              </a:tr>
              <a:tr h="43103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Библиотека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4667400"/>
                  </a:ext>
                </a:extLst>
              </a:tr>
            </a:tbl>
          </a:graphicData>
        </a:graphic>
      </p:graphicFrame>
      <p:pic>
        <p:nvPicPr>
          <p:cNvPr id="5" name="Picture Placeholder 18" descr="Isometric Drawing">
            <a:extLst>
              <a:ext uri="{FF2B5EF4-FFF2-40B4-BE49-F238E27FC236}">
                <a16:creationId xmlns:a16="http://schemas.microsoft.com/office/drawing/2014/main" id="{84E88EED-50A7-0C18-7040-00C8551788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6647" r="6647"/>
          <a:stretch/>
        </p:blipFill>
        <p:spPr>
          <a:xfrm>
            <a:off x="2492664" y="4554609"/>
            <a:ext cx="3501736" cy="230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60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8319C-2CE8-2D03-F274-E19F185FF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Персонализированный подход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A4750A-DF0D-DF50-7709-E6A52CB915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54075" y="1124741"/>
            <a:ext cx="2787650" cy="115411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Для всех участников образовательного процесса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DD8DAAE-07DF-E088-8EFA-78573522DA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Гибкое планирование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D117B3-6E24-85B2-E567-9957DB0789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Для всех участников образовательного процесса</a:t>
            </a:r>
            <a:endParaRPr lang="en-US" b="1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51029BB-D140-C153-A407-284C2DCDE0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Гибкое расписание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176236-58B3-8708-A45C-3CFCD460A86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50249" y="1181873"/>
            <a:ext cx="3379933" cy="1154112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C823F9F-44C8-9426-0356-040D62C93CE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48039" y="1347291"/>
            <a:ext cx="2903451" cy="931562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Непрерывное образование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sz="1200" dirty="0" smtClean="0">
                <a:solidFill>
                  <a:schemeClr val="accent4">
                    <a:lumMod val="10000"/>
                  </a:schemeClr>
                </a:solidFill>
              </a:rPr>
              <a:t>Сотрудничество с родителями</a:t>
            </a:r>
            <a:endParaRPr 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2835657-5DA0-1A6D-5167-12F6EB432C6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26161" y="2744409"/>
            <a:ext cx="1554480" cy="1807199"/>
          </a:xfrm>
        </p:spPr>
        <p:txBody>
          <a:bodyPr/>
          <a:lstStyle/>
          <a:p>
            <a:r>
              <a:rPr lang="ru-RU" dirty="0" smtClean="0"/>
              <a:t>Для педагогов:</a:t>
            </a:r>
          </a:p>
          <a:p>
            <a:r>
              <a:rPr lang="ru-RU" dirty="0" smtClean="0"/>
              <a:t>Возможность выстраивания педагогическую деятельности под запрос ребенка.</a:t>
            </a:r>
            <a:endParaRPr lang="en-US" dirty="0"/>
          </a:p>
          <a:p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DB0A2FA-5D96-215B-CC72-FB61D8525AA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154120" y="2744409"/>
            <a:ext cx="1554480" cy="3013240"/>
          </a:xfrm>
        </p:spPr>
        <p:txBody>
          <a:bodyPr/>
          <a:lstStyle/>
          <a:p>
            <a:pPr lvl="0"/>
            <a:r>
              <a:rPr lang="ru-RU" dirty="0" smtClean="0"/>
              <a:t>Для ребенка:</a:t>
            </a:r>
          </a:p>
          <a:p>
            <a:pPr lvl="0"/>
            <a:r>
              <a:rPr lang="ru-RU" dirty="0" smtClean="0"/>
              <a:t>Возможность развития в собственном темпе, фокусировка на своем интересе.</a:t>
            </a:r>
          </a:p>
          <a:p>
            <a:pPr lvl="0"/>
            <a:r>
              <a:rPr lang="ru-RU" dirty="0" smtClean="0"/>
              <a:t>Построение свое образовательного маршрута.</a:t>
            </a:r>
            <a:endParaRPr lang="en-US" dirty="0"/>
          </a:p>
          <a:p>
            <a:endParaRPr lang="en-US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948CEE70-39A4-44B7-C3E9-34D19AB5B88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282079" y="2744409"/>
            <a:ext cx="1554480" cy="2594210"/>
          </a:xfrm>
        </p:spPr>
        <p:txBody>
          <a:bodyPr/>
          <a:lstStyle/>
          <a:p>
            <a:pPr lvl="0"/>
            <a:r>
              <a:rPr lang="ru-RU" dirty="0" smtClean="0"/>
              <a:t>Образовательная деятельность по Образовательным кругам без четких временных </a:t>
            </a:r>
          </a:p>
          <a:p>
            <a:pPr lvl="0"/>
            <a:r>
              <a:rPr lang="ru-RU" dirty="0"/>
              <a:t>р</a:t>
            </a:r>
            <a:r>
              <a:rPr lang="ru-RU" dirty="0" smtClean="0"/>
              <a:t>амок.</a:t>
            </a:r>
          </a:p>
          <a:p>
            <a:pPr lvl="0"/>
            <a:r>
              <a:rPr lang="ru-RU" dirty="0" smtClean="0"/>
              <a:t>Дети выбирают образовательный круг, вид деятельности, материал.</a:t>
            </a:r>
            <a:endParaRPr lang="en-US" dirty="0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30255E1E-52F3-FD18-1B19-D42D6870D75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410037" y="2635653"/>
            <a:ext cx="1697017" cy="1858823"/>
          </a:xfrm>
        </p:spPr>
        <p:txBody>
          <a:bodyPr/>
          <a:lstStyle/>
          <a:p>
            <a:pPr lvl="0"/>
            <a:endParaRPr lang="en-US" dirty="0"/>
          </a:p>
          <a:p>
            <a:r>
              <a:rPr lang="ru-RU" dirty="0" smtClean="0"/>
              <a:t>Педагоги выбирают деятельность образовательного круга (кто он сегодня?): Гид Информатор, Гид </a:t>
            </a:r>
            <a:r>
              <a:rPr lang="ru-RU" dirty="0" err="1" smtClean="0"/>
              <a:t>Тьютор</a:t>
            </a:r>
            <a:r>
              <a:rPr lang="ru-RU" dirty="0" smtClean="0"/>
              <a:t>, Гид Образования.</a:t>
            </a:r>
            <a:endParaRPr lang="en-US" dirty="0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E12194B4-7038-6077-795A-394B86080A4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537995" y="2744408"/>
            <a:ext cx="2312259" cy="3665627"/>
          </a:xfrm>
        </p:spPr>
        <p:txBody>
          <a:bodyPr/>
          <a:lstStyle/>
          <a:p>
            <a:pPr lvl="0"/>
            <a:r>
              <a:rPr lang="ru-RU" dirty="0" smtClean="0"/>
              <a:t>Создание непрерывности образования между домом и детским садом: полноценное партнерство в образовательном процессе (темы, занятия, условия для создания совместного воспитания и образования детей, (Сетевая Академия , обучение в </a:t>
            </a:r>
            <a:r>
              <a:rPr lang="ru-RU" dirty="0" err="1" smtClean="0"/>
              <a:t>дистанте</a:t>
            </a:r>
            <a:r>
              <a:rPr lang="ru-RU" dirty="0" smtClean="0"/>
              <a:t>)</a:t>
            </a:r>
            <a:endParaRPr lang="en-US" dirty="0"/>
          </a:p>
          <a:p>
            <a:endParaRPr lang="en-US" dirty="0"/>
          </a:p>
        </p:txBody>
      </p:sp>
      <p:sp>
        <p:nvSpPr>
          <p:cNvPr id="99" name="Text Placeholder 98">
            <a:extLst>
              <a:ext uri="{FF2B5EF4-FFF2-40B4-BE49-F238E27FC236}">
                <a16:creationId xmlns:a16="http://schemas.microsoft.com/office/drawing/2014/main" id="{4B15B48F-323D-D53A-284E-ECFCF1B4776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100" name="Text Placeholder 99">
            <a:extLst>
              <a:ext uri="{FF2B5EF4-FFF2-40B4-BE49-F238E27FC236}">
                <a16:creationId xmlns:a16="http://schemas.microsoft.com/office/drawing/2014/main" id="{10991830-5611-7EA5-5C05-EB305E105A5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101" name="Text Placeholder 100">
            <a:extLst>
              <a:ext uri="{FF2B5EF4-FFF2-40B4-BE49-F238E27FC236}">
                <a16:creationId xmlns:a16="http://schemas.microsoft.com/office/drawing/2014/main" id="{5D75CF1C-89C8-3658-E1C1-3B208B1E7D7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102" name="Text Placeholder 101">
            <a:extLst>
              <a:ext uri="{FF2B5EF4-FFF2-40B4-BE49-F238E27FC236}">
                <a16:creationId xmlns:a16="http://schemas.microsoft.com/office/drawing/2014/main" id="{028BE212-50F0-A359-7C63-B91DE555EBC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03" name="Text Placeholder 102">
            <a:extLst>
              <a:ext uri="{FF2B5EF4-FFF2-40B4-BE49-F238E27FC236}">
                <a16:creationId xmlns:a16="http://schemas.microsoft.com/office/drawing/2014/main" id="{19F7CB68-3005-C3CF-3A55-43B3FA72542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pic>
        <p:nvPicPr>
          <p:cNvPr id="158" name="Picture Placeholder 157" descr="Isometric drawing person climbing a mountain">
            <a:extLst>
              <a:ext uri="{FF2B5EF4-FFF2-40B4-BE49-F238E27FC236}">
                <a16:creationId xmlns:a16="http://schemas.microsoft.com/office/drawing/2014/main" id="{5AEC4904-7638-57CD-130D-B0230284BC5F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8124" b="8124"/>
          <a:stretch/>
        </p:blipFill>
        <p:spPr/>
      </p:pic>
      <p:pic>
        <p:nvPicPr>
          <p:cNvPr id="20" name="Picture Placeholder 157" descr="Isometric drawing person climbing a mountain">
            <a:extLst>
              <a:ext uri="{FF2B5EF4-FFF2-40B4-BE49-F238E27FC236}">
                <a16:creationId xmlns:a16="http://schemas.microsoft.com/office/drawing/2014/main" id="{5AEC4904-7638-57CD-130D-B0230284BC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8124" b="8124"/>
          <a:stretch/>
        </p:blipFill>
        <p:spPr>
          <a:xfrm>
            <a:off x="6758564" y="4704008"/>
            <a:ext cx="4828474" cy="230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33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86F0C103-173B-1843-E1D9-A1067470B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0494" y="1081599"/>
            <a:ext cx="7785105" cy="7172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Персонализация в образовательном процессе </a:t>
            </a:r>
            <a:endParaRPr lang="en-US" dirty="0"/>
          </a:p>
        </p:txBody>
      </p:sp>
      <p:pic>
        <p:nvPicPr>
          <p:cNvPr id="19" name="Picture Placeholder 18" descr="Isometric Drawing">
            <a:extLst>
              <a:ext uri="{FF2B5EF4-FFF2-40B4-BE49-F238E27FC236}">
                <a16:creationId xmlns:a16="http://schemas.microsoft.com/office/drawing/2014/main" id="{84E88EED-50A7-0C18-7040-00C85517886C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6647" r="6647"/>
          <a:stretch/>
        </p:blipFill>
        <p:spPr/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B596AA3-3B4F-504C-1037-814C3C6E69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66264" y="2765191"/>
            <a:ext cx="1952501" cy="872551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chemeClr val="accent2"/>
                </a:solidFill>
              </a:rPr>
              <a:t>Базовый уровень.</a:t>
            </a:r>
          </a:p>
          <a:p>
            <a:endParaRPr lang="en-US" b="1" dirty="0">
              <a:solidFill>
                <a:schemeClr val="accent2"/>
              </a:solidFill>
            </a:endParaRPr>
          </a:p>
          <a:p>
            <a:endParaRPr lang="en-US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93ECF1FF-4113-6667-61AB-7DC22177632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937164" y="2765191"/>
            <a:ext cx="2000596" cy="766478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chemeClr val="accent2"/>
                </a:solidFill>
              </a:rPr>
              <a:t>Выбор</a:t>
            </a:r>
          </a:p>
          <a:p>
            <a:pPr algn="ctr"/>
            <a:r>
              <a:rPr lang="ru-RU" sz="2000" b="1" dirty="0" smtClean="0">
                <a:solidFill>
                  <a:schemeClr val="accent2"/>
                </a:solidFill>
              </a:rPr>
              <a:t> детей.</a:t>
            </a:r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0B06565C-3BA6-44B1-C1A9-872F6BC060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867564" y="2765191"/>
            <a:ext cx="2401453" cy="872551"/>
          </a:xfrm>
        </p:spPr>
        <p:txBody>
          <a:bodyPr/>
          <a:lstStyle/>
          <a:p>
            <a:pPr lvl="0" algn="ctr"/>
            <a:r>
              <a:rPr lang="ru-RU" sz="1900" b="1" dirty="0" smtClean="0">
                <a:solidFill>
                  <a:schemeClr val="accent2"/>
                </a:solidFill>
              </a:rPr>
              <a:t>Посещение</a:t>
            </a:r>
          </a:p>
          <a:p>
            <a:pPr lvl="0" algn="ctr"/>
            <a:r>
              <a:rPr lang="ru-RU" sz="1900" b="1" dirty="0" smtClean="0">
                <a:solidFill>
                  <a:schemeClr val="accent2"/>
                </a:solidFill>
              </a:rPr>
              <a:t>образовательных кругов.</a:t>
            </a:r>
            <a:endParaRPr lang="en-US" sz="1900" b="1" dirty="0">
              <a:solidFill>
                <a:schemeClr val="accent2"/>
              </a:solidFill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39193B75-E7E8-6105-DD76-8B58D62A10A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084291" y="2765191"/>
            <a:ext cx="2233525" cy="872551"/>
          </a:xfrm>
        </p:spPr>
        <p:txBody>
          <a:bodyPr/>
          <a:lstStyle/>
          <a:p>
            <a:pPr lvl="0" algn="ctr"/>
            <a:r>
              <a:rPr lang="ru-RU" sz="1800" b="1" dirty="0" smtClean="0">
                <a:solidFill>
                  <a:schemeClr val="accent2"/>
                </a:solidFill>
              </a:rPr>
              <a:t>Заполнение индивидуального маршрута</a:t>
            </a:r>
            <a:endParaRPr lang="en-US" sz="1800" b="1" dirty="0">
              <a:solidFill>
                <a:schemeClr val="accent2"/>
              </a:solidFill>
            </a:endParaRP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20D3433C-DA36-FC63-7631-990821204AF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537996" y="2765191"/>
            <a:ext cx="2339968" cy="1138018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accent2"/>
                </a:solidFill>
              </a:rPr>
              <a:t>Заполнение итоговой интеллект-карты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9405F83-5AF8-77CA-D4D7-615320074D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 smtClean="0"/>
              <a:t>Шаг</a:t>
            </a:r>
          </a:p>
          <a:p>
            <a:endParaRPr lang="en-US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B7069DE6-5722-EEC0-032F-2B0321DFEB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39195712-CDBD-3BBC-007D-7643D1E72D0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ru-RU" dirty="0" smtClean="0"/>
              <a:t>шаг</a:t>
            </a:r>
            <a:endParaRPr lang="en-US" dirty="0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F7ADB77F-319A-AA9B-B3FE-D5A5398CE3E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53E9F5B0-794E-11C3-BF2C-99416EF4AF5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ru-RU" dirty="0" smtClean="0"/>
              <a:t>шаг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A63C51CA-28A6-9B74-36B1-03B0E5C6B44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7243FBE-06CF-0FE5-D586-BC0B371AD1F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ru-RU" dirty="0" smtClean="0"/>
              <a:t>шаг</a:t>
            </a:r>
            <a:endParaRPr lang="en-US" dirty="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47177E0E-257C-863E-39AB-A948BB86BDF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50479768-E242-E006-79CF-32E6445AE59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ru-RU" dirty="0" smtClean="0"/>
              <a:t>шаг</a:t>
            </a:r>
            <a:endParaRPr lang="en-US" dirty="0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40804F71-6A9C-6DBE-3584-A0FC151153F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pic>
        <p:nvPicPr>
          <p:cNvPr id="20" name="Picture Placeholder 18" descr="Isometric Drawing">
            <a:extLst>
              <a:ext uri="{FF2B5EF4-FFF2-40B4-BE49-F238E27FC236}">
                <a16:creationId xmlns:a16="http://schemas.microsoft.com/office/drawing/2014/main" id="{84E88EED-50A7-0C18-7040-00C8551788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6647" r="6647"/>
          <a:stretch/>
        </p:blipFill>
        <p:spPr>
          <a:xfrm>
            <a:off x="866264" y="328335"/>
            <a:ext cx="3501736" cy="230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15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86F0C103-173B-1843-E1D9-A1067470B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0494" y="1081599"/>
            <a:ext cx="7785105" cy="71727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1B596AA3-3B4F-504C-1037-814C3C6E692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66264" y="2765191"/>
            <a:ext cx="1952501" cy="872551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chemeClr val="accent2"/>
                </a:solidFill>
              </a:rPr>
              <a:t>Базовый уровень.</a:t>
            </a:r>
          </a:p>
          <a:p>
            <a:endParaRPr lang="en-US" b="1" dirty="0">
              <a:solidFill>
                <a:schemeClr val="accent2"/>
              </a:solidFill>
            </a:endParaRPr>
          </a:p>
          <a:p>
            <a:endParaRPr lang="en-US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93ECF1FF-4113-6667-61AB-7DC22177632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937164" y="2765191"/>
            <a:ext cx="2000596" cy="766478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chemeClr val="accent2"/>
                </a:solidFill>
              </a:rPr>
              <a:t>Выбор</a:t>
            </a:r>
          </a:p>
          <a:p>
            <a:pPr algn="ctr"/>
            <a:r>
              <a:rPr lang="ru-RU" sz="2000" b="1" dirty="0" smtClean="0">
                <a:solidFill>
                  <a:schemeClr val="accent2"/>
                </a:solidFill>
              </a:rPr>
              <a:t> детей.</a:t>
            </a:r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0B06565C-3BA6-44B1-C1A9-872F6BC060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867564" y="2765191"/>
            <a:ext cx="2401453" cy="872551"/>
          </a:xfrm>
        </p:spPr>
        <p:txBody>
          <a:bodyPr/>
          <a:lstStyle/>
          <a:p>
            <a:pPr lvl="0" algn="ctr"/>
            <a:r>
              <a:rPr lang="ru-RU" sz="1900" b="1" dirty="0" smtClean="0">
                <a:solidFill>
                  <a:schemeClr val="accent2"/>
                </a:solidFill>
              </a:rPr>
              <a:t>Посещение</a:t>
            </a:r>
          </a:p>
          <a:p>
            <a:pPr lvl="0" algn="ctr"/>
            <a:r>
              <a:rPr lang="ru-RU" sz="1900" b="1" dirty="0" smtClean="0">
                <a:solidFill>
                  <a:schemeClr val="accent2"/>
                </a:solidFill>
              </a:rPr>
              <a:t>образовательных кругов.</a:t>
            </a:r>
            <a:endParaRPr lang="en-US" sz="1900" b="1" dirty="0">
              <a:solidFill>
                <a:schemeClr val="accent2"/>
              </a:solidFill>
            </a:endParaRP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39193B75-E7E8-6105-DD76-8B58D62A10A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084291" y="2765191"/>
            <a:ext cx="2233525" cy="872551"/>
          </a:xfrm>
        </p:spPr>
        <p:txBody>
          <a:bodyPr/>
          <a:lstStyle/>
          <a:p>
            <a:pPr lvl="0" algn="ctr"/>
            <a:r>
              <a:rPr lang="ru-RU" sz="1800" b="1" dirty="0" smtClean="0">
                <a:solidFill>
                  <a:schemeClr val="accent2"/>
                </a:solidFill>
              </a:rPr>
              <a:t>Заполнение индивидуального маршрута</a:t>
            </a:r>
            <a:endParaRPr lang="en-US" sz="1800" b="1" dirty="0">
              <a:solidFill>
                <a:schemeClr val="accent2"/>
              </a:solidFill>
            </a:endParaRP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20D3433C-DA36-FC63-7631-990821204AF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537996" y="2765191"/>
            <a:ext cx="2339968" cy="1138018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accent2"/>
                </a:solidFill>
              </a:rPr>
              <a:t>Заполнение итоговой интеллект-карты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9405F83-5AF8-77CA-D4D7-615320074D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 smtClean="0"/>
              <a:t>Шаг</a:t>
            </a:r>
          </a:p>
          <a:p>
            <a:endParaRPr lang="en-US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B7069DE6-5722-EEC0-032F-2B0321DFEB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39195712-CDBD-3BBC-007D-7643D1E72D0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ru-RU" dirty="0" smtClean="0"/>
              <a:t>шаг</a:t>
            </a:r>
            <a:endParaRPr lang="en-US" dirty="0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F7ADB77F-319A-AA9B-B3FE-D5A5398CE3E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53E9F5B0-794E-11C3-BF2C-99416EF4AF5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ru-RU" dirty="0" smtClean="0"/>
              <a:t>шаг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A63C51CA-28A6-9B74-36B1-03B0E5C6B44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7243FBE-06CF-0FE5-D586-BC0B371AD1F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ru-RU" dirty="0" smtClean="0"/>
              <a:t>шаг</a:t>
            </a:r>
            <a:endParaRPr lang="en-US" dirty="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47177E0E-257C-863E-39AB-A948BB86BDF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50479768-E242-E006-79CF-32E6445AE59E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ru-RU" dirty="0" smtClean="0"/>
              <a:t>шаг</a:t>
            </a:r>
            <a:endParaRPr lang="en-US" dirty="0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40804F71-6A9C-6DBE-3584-A0FC151153F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26"/>
          </p:nvPr>
        </p:nvSpPr>
        <p:spPr/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818" y="178862"/>
            <a:ext cx="11416146" cy="657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91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00" y="416577"/>
            <a:ext cx="11988800" cy="4995932"/>
          </a:xfrm>
        </p:spPr>
        <p:txBody>
          <a:bodyPr>
            <a:normAutofit/>
          </a:bodyPr>
          <a:lstStyle/>
          <a:p>
            <a:r>
              <a:rPr lang="ru-RU" sz="8800" dirty="0" smtClean="0">
                <a:solidFill>
                  <a:schemeClr val="accent2"/>
                </a:solidFill>
              </a:rPr>
              <a:t>Спасибо</a:t>
            </a:r>
            <a:br>
              <a:rPr lang="ru-RU" sz="8800" dirty="0" smtClean="0">
                <a:solidFill>
                  <a:schemeClr val="accent2"/>
                </a:solidFill>
              </a:rPr>
            </a:br>
            <a:r>
              <a:rPr lang="ru-RU" sz="8800" dirty="0" smtClean="0">
                <a:solidFill>
                  <a:schemeClr val="accent2"/>
                </a:solidFill>
              </a:rPr>
              <a:t> за</a:t>
            </a:r>
            <a:br>
              <a:rPr lang="ru-RU" sz="8800" dirty="0" smtClean="0">
                <a:solidFill>
                  <a:schemeClr val="accent2"/>
                </a:solidFill>
              </a:rPr>
            </a:br>
            <a:r>
              <a:rPr lang="ru-RU" sz="8800" dirty="0" smtClean="0">
                <a:solidFill>
                  <a:schemeClr val="accent2"/>
                </a:solidFill>
              </a:rPr>
              <a:t> внимание!</a:t>
            </a:r>
            <a:endParaRPr lang="ru-RU" sz="8800" dirty="0">
              <a:solidFill>
                <a:schemeClr val="accent2"/>
              </a:solidFill>
            </a:endParaRPr>
          </a:p>
        </p:txBody>
      </p:sp>
      <p:pic>
        <p:nvPicPr>
          <p:cNvPr id="3" name="Picture Placeholder 18" descr="Isometric Drawing">
            <a:extLst>
              <a:ext uri="{FF2B5EF4-FFF2-40B4-BE49-F238E27FC236}">
                <a16:creationId xmlns:a16="http://schemas.microsoft.com/office/drawing/2014/main" id="{84E88EED-50A7-0C18-7040-00C8551788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6647" r="6647"/>
          <a:stretch/>
        </p:blipFill>
        <p:spPr>
          <a:xfrm>
            <a:off x="0" y="3755026"/>
            <a:ext cx="3501736" cy="230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20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94">
      <a:dk1>
        <a:srgbClr val="000000"/>
      </a:dk1>
      <a:lt1>
        <a:srgbClr val="FFFFFF"/>
      </a:lt1>
      <a:dk2>
        <a:srgbClr val="4D5BE1"/>
      </a:dk2>
      <a:lt2>
        <a:srgbClr val="E7E6E6"/>
      </a:lt2>
      <a:accent1>
        <a:srgbClr val="DEE5F4"/>
      </a:accent1>
      <a:accent2>
        <a:srgbClr val="B73734"/>
      </a:accent2>
      <a:accent3>
        <a:srgbClr val="FE8583"/>
      </a:accent3>
      <a:accent4>
        <a:srgbClr val="C2BDFF"/>
      </a:accent4>
      <a:accent5>
        <a:srgbClr val="FAECE1"/>
      </a:accent5>
      <a:accent6>
        <a:srgbClr val="BAE6F4"/>
      </a:accent6>
      <a:hlink>
        <a:srgbClr val="4E5AE1"/>
      </a:hlink>
      <a:folHlink>
        <a:srgbClr val="DFE4F4"/>
      </a:folHlink>
    </a:clrScheme>
    <a:fontScheme name="Custom 38">
      <a:majorFont>
        <a:latin typeface="Century Gothic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34420931_Win32_SL_v7a" id="{B0F47714-C288-438A-A83E-1FA0BB22FDAA}" vid="{E20F96FA-9E6B-4931-8D41-C5753D60216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6" ma:contentTypeDescription="Create a new document." ma:contentTypeScope="" ma:versionID="ac37c1753acd5e330d2062ccec26ea66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b340c7101c92c5120abd06486f94548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010D2409-F9C3-4B5C-A54C-DA9694C01B6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618EC08-E6C4-4B6A-9A4F-3B76D0EE7D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6E9896E-E18F-425E-8D42-9132A4D3DEFE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519</Words>
  <Application>Microsoft Office PowerPoint</Application>
  <PresentationFormat>Широкоэкранный</PresentationFormat>
  <Paragraphs>105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Century Gothic</vt:lpstr>
      <vt:lpstr>Office Theme</vt:lpstr>
      <vt:lpstr>МБДОУ «Елань-Коленовский детский сад общеразвивающего вида №1»</vt:lpstr>
      <vt:lpstr>Презентация PowerPoint</vt:lpstr>
      <vt:lpstr>Планируемые результаты</vt:lpstr>
      <vt:lpstr>Методический кейс</vt:lpstr>
      <vt:lpstr>Средовые решения</vt:lpstr>
      <vt:lpstr>Персонализированный подход</vt:lpstr>
      <vt:lpstr>Персонализация в образовательном процессе </vt:lpstr>
      <vt:lpstr>Презентация PowerPoint</vt:lpstr>
      <vt:lpstr>Спасибо  за 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2023-03-31T19:30:32Z</dcterms:created>
  <dcterms:modified xsi:type="dcterms:W3CDTF">2023-12-14T16:35:36Z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