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62" r:id="rId3"/>
    <p:sldId id="272" r:id="rId4"/>
    <p:sldId id="273" r:id="rId5"/>
    <p:sldId id="274" r:id="rId6"/>
    <p:sldId id="270" r:id="rId7"/>
    <p:sldId id="275" r:id="rId8"/>
    <p:sldId id="276" r:id="rId9"/>
    <p:sldId id="266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0" autoAdjust="0"/>
    <p:restoredTop sz="94660"/>
  </p:normalViewPr>
  <p:slideViewPr>
    <p:cSldViewPr>
      <p:cViewPr varScale="1">
        <p:scale>
          <a:sx n="103" d="100"/>
          <a:sy n="103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4A628-F508-4ADF-91A4-663853189BE7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01723-10A9-4FDC-9EB7-CD0954AF0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056784" cy="101297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Многофункциональное пособие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«Диафильм»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452" t="19724" b="11863"/>
          <a:stretch>
            <a:fillRect/>
          </a:stretch>
        </p:blipFill>
        <p:spPr bwMode="auto">
          <a:xfrm>
            <a:off x="179512" y="188640"/>
            <a:ext cx="8830871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88024" y="5589240"/>
            <a:ext cx="2736304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Выполнила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:                                                                                                          Кадырова Лена </a:t>
            </a:r>
            <a:r>
              <a:rPr kumimoji="0" lang="ru-RU" sz="8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Акрамовна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99792" y="548680"/>
            <a:ext cx="504056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lang="ru-RU" sz="8000" dirty="0">
                <a:latin typeface="Times New Roman" pitchFamily="18" charset="0"/>
                <a:ea typeface="+mj-ea"/>
                <a:cs typeface="Times New Roman" pitchFamily="18" charset="0"/>
              </a:rPr>
              <a:t>М</a:t>
            </a:r>
            <a:r>
              <a:rPr kumimoji="0" lang="ru-RU" sz="8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ногофункциональное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пособие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«Диафильм»</a:t>
            </a:r>
            <a:r>
              <a:rPr kumimoji="0" lang="ru-RU" sz="8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                                                      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056784" cy="101297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Многофункциональное пособие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«Диафильм»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452" t="19724" b="11863"/>
          <a:stretch>
            <a:fillRect/>
          </a:stretch>
        </p:blipFill>
        <p:spPr bwMode="auto">
          <a:xfrm>
            <a:off x="179512" y="188640"/>
            <a:ext cx="8830871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67544" y="404664"/>
            <a:ext cx="5112568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</a:pPr>
            <a:endParaRPr kumimoji="0" lang="ru-RU" sz="59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4664"/>
            <a:ext cx="6462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056784" cy="101297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Многофункциональное пособие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«Диафильм»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452" t="19724" b="11863"/>
          <a:stretch>
            <a:fillRect/>
          </a:stretch>
        </p:blipFill>
        <p:spPr bwMode="auto">
          <a:xfrm>
            <a:off x="179512" y="188640"/>
            <a:ext cx="8830871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67544" y="404664"/>
            <a:ext cx="5112568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</a:pPr>
            <a:r>
              <a:rPr kumimoji="0" lang="ru-RU" sz="9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r>
              <a:rPr kumimoji="0" lang="ru-RU" sz="9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800" dirty="0">
                <a:latin typeface="Times New Roman" pitchFamily="18" charset="0"/>
                <a:cs typeface="Times New Roman" pitchFamily="18" charset="0"/>
              </a:rPr>
              <a:t>формирование представлений о создании диафильма, от идеи до ее выполнения.</a:t>
            </a:r>
            <a:endParaRPr kumimoji="0" lang="ru-RU" sz="9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49006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Составление диафильма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Данные пользователя\Desktop\Новая папка (9)\20220328_160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3394472" cy="4525963"/>
          </a:xfrm>
          <a:prstGeom prst="rect">
            <a:avLst/>
          </a:prstGeom>
          <a:noFill/>
        </p:spPr>
      </p:pic>
      <p:pic>
        <p:nvPicPr>
          <p:cNvPr id="5" name="Picture 3" descr="D:\Данные пользователя\Desktop\Новая папка (9)\20220328_1607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836712"/>
            <a:ext cx="3402378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Данные пользователя\Desktop\Новая папка (9)\IMG-20220325-WA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165690" cy="4608512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2" y="274638"/>
            <a:ext cx="5832648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Диафильм «Майский жук»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41805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Разные виды диафильма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Данные пользователя\Desktop\Новая папка (9)\20220328_1615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6984776" cy="5877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4869160"/>
            <a:ext cx="3008313" cy="441970"/>
          </a:xfrm>
        </p:spPr>
        <p:txBody>
          <a:bodyPr>
            <a:normAutofit/>
          </a:bodyPr>
          <a:lstStyle/>
          <a:p>
            <a:r>
              <a:rPr lang="ru-RU" dirty="0" smtClean="0"/>
              <a:t>Индивидуальная работа  </a:t>
            </a:r>
            <a:endParaRPr lang="ru-RU" dirty="0"/>
          </a:p>
        </p:txBody>
      </p:sp>
      <p:pic>
        <p:nvPicPr>
          <p:cNvPr id="21506" name="Picture 2" descr="D:\Данные пользователя\Desktop\Новая папка (9)\IMG-20220318-WA0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332656"/>
            <a:ext cx="5111750" cy="2884944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pic>
        <p:nvPicPr>
          <p:cNvPr id="6" name="Picture 3" descr="D:\Данные пользователя\Desktop\Новая папка (9)\IMG-20220318-WA0021.jpg"/>
          <p:cNvPicPr>
            <a:picLocks noChangeAspect="1" noChangeArrowheads="1"/>
          </p:cNvPicPr>
          <p:nvPr/>
        </p:nvPicPr>
        <p:blipFill>
          <a:blip r:embed="rId3" cstate="print"/>
          <a:srcRect l="4138" t="19850" r="693" b="26439"/>
          <a:stretch>
            <a:fillRect/>
          </a:stretch>
        </p:blipFill>
        <p:spPr bwMode="auto">
          <a:xfrm>
            <a:off x="4572000" y="2492896"/>
            <a:ext cx="424847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анные пользователя\Desktop\Новая папка (9)\IMG-20220325-WA0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5"/>
            <a:ext cx="8136903" cy="5252937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8" y="260648"/>
            <a:ext cx="5652120" cy="72008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Показ диафильма «Колобок»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группе раннего возраста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анные пользователя\Desktop\Новая папка (9)\IMG-20220325-WA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4824536" cy="3384376"/>
          </a:xfrm>
          <a:prstGeom prst="rect">
            <a:avLst/>
          </a:prstGeom>
          <a:noFill/>
        </p:spPr>
      </p:pic>
      <p:pic>
        <p:nvPicPr>
          <p:cNvPr id="5123" name="Picture 3" descr="D:\Данные пользователя\Desktop\Новая папка (9)\IMG-20220325-WA00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6379" y="116632"/>
            <a:ext cx="6967487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056784" cy="101297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Многофункциональное пособие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«Диафильм»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452" t="19724" b="11863"/>
          <a:stretch>
            <a:fillRect/>
          </a:stretch>
        </p:blipFill>
        <p:spPr bwMode="auto">
          <a:xfrm>
            <a:off x="179512" y="188640"/>
            <a:ext cx="8830871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67544" y="404664"/>
            <a:ext cx="5112568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just">
              <a:spcBef>
                <a:spcPct val="0"/>
              </a:spcBef>
            </a:pPr>
            <a:endParaRPr kumimoji="0" lang="ru-RU" sz="59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4664"/>
            <a:ext cx="64624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данное пособие показало эффективность в применении  на практике; дети получили обширные знания о создании диафильмов своими руками, а также массу удовольствий </a:t>
            </a:r>
            <a:r>
              <a:rPr lang="ru-RU" dirty="0" smtClean="0"/>
              <a:t> от выполнения проделанной творческой работы, ощутили эмоциональное состояние от результатов.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60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Многофункциональное пособие «Диафильм» </vt:lpstr>
      <vt:lpstr> Многофункциональное пособие «Диафильм» </vt:lpstr>
      <vt:lpstr>Составление диафильма</vt:lpstr>
      <vt:lpstr>Диафильм «Майский жук»</vt:lpstr>
      <vt:lpstr>Разные виды диафильма</vt:lpstr>
      <vt:lpstr>Индивидуальная работа  </vt:lpstr>
      <vt:lpstr>Показ диафильма «Колобок»  в группе раннего возраста</vt:lpstr>
      <vt:lpstr>Слайд 8</vt:lpstr>
      <vt:lpstr> Многофункциональное пособие «Диафильм» </vt:lpstr>
      <vt:lpstr> Многофункциональное пособие «Диафильм»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Многофункциональное пособие «Диафильм»</dc:title>
  <dc:creator>User</dc:creator>
  <cp:lastModifiedBy>User</cp:lastModifiedBy>
  <cp:revision>32</cp:revision>
  <dcterms:created xsi:type="dcterms:W3CDTF">2022-03-19T15:41:12Z</dcterms:created>
  <dcterms:modified xsi:type="dcterms:W3CDTF">2023-12-21T17:02:11Z</dcterms:modified>
</cp:coreProperties>
</file>