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F2A098F-43A9-4331-BA08-142776A8CC48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40BD265-C9D1-4DA4-A148-28C49B1E8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500329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«Въездная группа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Номинация: «Въездная группа приграничной территории»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возрастная категория 14-17 лет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357562"/>
            <a:ext cx="4357718" cy="2286016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Леванкова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Полина Вячеславовна,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15 лет</a:t>
            </a:r>
          </a:p>
          <a:p>
            <a:pPr algn="l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МБОУ  «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Москаленская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 3»</a:t>
            </a:r>
          </a:p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</a:p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Омской области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br>
              <a:rPr lang="ru-RU" sz="5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Файгелева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Ирина Викторовна,</a:t>
            </a:r>
          </a:p>
          <a:p>
            <a:pPr algn="l"/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учитель изобразительного искусства                                                                и технологии</a:t>
            </a: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5572139"/>
            <a:ext cx="3465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р. п. </a:t>
            </a:r>
            <a:r>
              <a:rPr lang="ru-RU" b="1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Москаленки-2023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54356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нравится всё то, что связано с путешествиями. Подъезжая по трассе Омской области к городу Исилькулю можно увидеть въездную группу г. Исилькуля. Подъезжая к городу Омску можно заметить большую красивую въездную группу. Я обратила внимание, что подъезжая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району,  въездной группы не было, и я задалась вопросом: а можно ли её создать?  Я обучаюсь в художественной школе и мои знания и умения, считаю, что помогут воплотить в макете идею создания въездной группы. В следующем году исполняется 100 лет созданию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района. И свой проект я хочу посвятить этой юбилейной дате, попробовать свои силы в роли архитектора.</a:t>
            </a:r>
          </a:p>
          <a:p>
            <a:endParaRPr lang="ru-RU" dirty="0"/>
          </a:p>
        </p:txBody>
      </p:sp>
      <p:pic>
        <p:nvPicPr>
          <p:cNvPr id="4" name="Picture 3" descr="F:\ИИП-9кл\фото москаленок\Omsk-Oblast-Moskalenk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3982" y="571480"/>
            <a:ext cx="2773134" cy="42402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5214950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Омская область, г.Омск,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проекта: создать макет по эскизу, используя возможности компьютерной графики.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Изучить материалы, связанные с историей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Выбрать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сюжеты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будущего эскиза.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Выбрать нужные материалы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макета будущей композиции.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Нарисовать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эскиз, используя компьютерную графику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макет по эскизу.</a:t>
            </a:r>
          </a:p>
          <a:p>
            <a:pPr lvl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над проектом:</a:t>
            </a:r>
          </a:p>
          <a:p>
            <a:pPr lvl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 тему проекта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Поставить цели и задачи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Оформить собранный теоретический материал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Выполнить практические задание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Написать заключение, по проделанной работе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презентацию к проекту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Подготовить защиту проекта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Въездная группа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00364" y="1600201"/>
            <a:ext cx="5214974" cy="311468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Въездные группа – это визитная карточка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любого большого и малого населенного пункта: города, посёлка, села.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Въездная группа не только информирует о названии населённого пункта, но и дает образную эмоциональную информацию о населённом пункте.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России въездные группы впервые начали появляться во второй половине XX века, для того, что бы придать  каждому населённому пункту уникальность и не ограничиваться обычными указателями.</a:t>
            </a:r>
          </a:p>
          <a:p>
            <a:endParaRPr lang="ru-RU" dirty="0"/>
          </a:p>
        </p:txBody>
      </p:sp>
      <p:pic>
        <p:nvPicPr>
          <p:cNvPr id="2050" name="Picture 2" descr="F:\ИИП-9кл\фото москаленок\moskalen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636"/>
            <a:ext cx="2286016" cy="1714512"/>
          </a:xfrm>
          <a:prstGeom prst="rect">
            <a:avLst/>
          </a:prstGeom>
          <a:noFill/>
        </p:spPr>
      </p:pic>
      <p:pic>
        <p:nvPicPr>
          <p:cNvPr id="5" name="Picture 5" descr="F:\ИИП-9кл\фото москаленок\Москаленский_райо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142852"/>
            <a:ext cx="1310217" cy="1714512"/>
          </a:xfrm>
          <a:prstGeom prst="rect">
            <a:avLst/>
          </a:prstGeom>
          <a:noFill/>
        </p:spPr>
      </p:pic>
      <p:pic>
        <p:nvPicPr>
          <p:cNvPr id="7" name="Picture 6" descr="F:\ИИП-9кл\фото москаленок\Москаленский-рай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215" y="1643050"/>
            <a:ext cx="2809946" cy="2286016"/>
          </a:xfrm>
          <a:prstGeom prst="rect">
            <a:avLst/>
          </a:prstGeom>
          <a:noFill/>
        </p:spPr>
      </p:pic>
      <p:pic>
        <p:nvPicPr>
          <p:cNvPr id="8" name="Picture 4" descr="F:\ИИП-9кл\фото москаленок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5357826"/>
            <a:ext cx="2071670" cy="1290635"/>
          </a:xfrm>
          <a:prstGeom prst="rect">
            <a:avLst/>
          </a:prstGeom>
          <a:noFill/>
        </p:spPr>
      </p:pic>
      <p:pic>
        <p:nvPicPr>
          <p:cNvPr id="9" name="Picture 2" descr="F:\ИИП-9кл\фото москаленок\Без названия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5429264"/>
            <a:ext cx="1776416" cy="1246143"/>
          </a:xfrm>
          <a:prstGeom prst="rect">
            <a:avLst/>
          </a:prstGeom>
          <a:noFill/>
        </p:spPr>
      </p:pic>
      <p:pic>
        <p:nvPicPr>
          <p:cNvPr id="10" name="Picture 3" descr="F:\ИИП-9кл\фото москаленок\bk_info_62318_orig_14476571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5429264"/>
            <a:ext cx="1785950" cy="1250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Выбор  вариантов: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1026" name="Picture 2" descr="C:\Users\MSCH№3_6\Desktop\IMG_20231205_1530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14620"/>
            <a:ext cx="5244529" cy="38401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114298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начала я нарисовала 3 варианта.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выбрала номер  один, он больше понравился по композиции.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4810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214546" y="200024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pPr marL="0" indent="0"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 что бы изобразить  эскиз в электронном формате,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 использовала приложение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ibisPaint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своём мобильном устройстве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1500174"/>
            <a:ext cx="1392905" cy="1982783"/>
          </a:xfrm>
        </p:spPr>
      </p:pic>
      <p:sp>
        <p:nvSpPr>
          <p:cNvPr id="12" name="Прямоугольник 11"/>
          <p:cNvSpPr/>
          <p:nvPr/>
        </p:nvSpPr>
        <p:spPr>
          <a:xfrm>
            <a:off x="2286000" y="1214422"/>
            <a:ext cx="150018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шаг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Создала чистый лист форматом А4 и при помощи построения геометрических фигур я сделала очертания стелы, а после обвела под функцию линейки.</a:t>
            </a:r>
            <a:endParaRPr lang="ru-RU" sz="1400" dirty="0"/>
          </a:p>
        </p:txBody>
      </p:sp>
      <p:pic>
        <p:nvPicPr>
          <p:cNvPr id="13" name="Объект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496" y="1428736"/>
            <a:ext cx="1214446" cy="202684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786446" y="1357298"/>
            <a:ext cx="15001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шаг.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помощи функции заливки, я заполнила стелу серым цветом, имитируя окрашенную поверхность.</a:t>
            </a:r>
          </a:p>
        </p:txBody>
      </p:sp>
      <p:pic>
        <p:nvPicPr>
          <p:cNvPr id="15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4231984"/>
            <a:ext cx="1579590" cy="2232637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928926" y="4000504"/>
            <a:ext cx="285752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 шаг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 добавила слой и при помощи импортирования фотографии я добавила карту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района. Обвела карту черным, серым и красным цветом, обозначив где именно находится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Москаленки и заполнила пространство карты цветом. Фрагмент расположила на нижней части стелы.</a:t>
            </a:r>
          </a:p>
        </p:txBody>
      </p:sp>
      <p:pic>
        <p:nvPicPr>
          <p:cNvPr id="17" name="Объек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1729" y="4143380"/>
            <a:ext cx="1667898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571480"/>
            <a:ext cx="1602153" cy="2268535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714356"/>
            <a:ext cx="164305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 шаг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помощи другого слоя и импортирования фотографии я добавила герб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в верхней части , между словами.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6182" y="642918"/>
            <a:ext cx="1784694" cy="25225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86446" y="714356"/>
            <a:ext cx="1714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шаг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Выше и ниже герба я добавила две прямоугольных фигуры. На верхней оранжевым цветом подписала: «Добро пожаловать», а на нижнем указала к какому району принадлежит стела</a:t>
            </a:r>
            <a:endParaRPr lang="ru-RU" sz="1400" dirty="0"/>
          </a:p>
        </p:txBody>
      </p:sp>
      <p:pic>
        <p:nvPicPr>
          <p:cNvPr id="8" name="Объек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58082" y="714356"/>
            <a:ext cx="1571636" cy="2221394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3714752"/>
            <a:ext cx="1904987" cy="268308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14744" y="3714752"/>
            <a:ext cx="19288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 шаг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Стела готова, теперь к ней нужно нарисовать фон,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для лучшей визуализации конструкции.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одном слое я нарисовала дорогу и траву, на другом добавила небо и деревья.</a:t>
            </a:r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3571876"/>
            <a:ext cx="2156517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043494" cy="5111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Макет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214290"/>
            <a:ext cx="2375475" cy="33575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6116" y="714356"/>
            <a:ext cx="55721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Эскиз в компьютерной графике выполнен, при помощи его я теперь смогу создать объемный макет въездной группы в виде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стеллы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и инструменты: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Клеевой пистолет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Канцелярский нож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Линейка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Потолочная плитка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белого цвета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373" b="14565"/>
          <a:stretch/>
        </p:blipFill>
        <p:spPr>
          <a:xfrm rot="16200000">
            <a:off x="1368694" y="3489034"/>
            <a:ext cx="2026349" cy="3335041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297" b="12081"/>
          <a:stretch/>
        </p:blipFill>
        <p:spPr>
          <a:xfrm>
            <a:off x="4286248" y="4071942"/>
            <a:ext cx="1611404" cy="252888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87" b="13789"/>
          <a:stretch/>
        </p:blipFill>
        <p:spPr>
          <a:xfrm>
            <a:off x="6357950" y="2571744"/>
            <a:ext cx="2497855" cy="41089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Поставленную цель проекта я достигла: выполнила по эскизу макет въездной группы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в  виде стелы.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задачи реализовала.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Самым трудным в работе над проектом было представить конечный результат, но когда я сделала эскиз, вид макета уже легче стало представлять. В процессе работы над темой проекта, я получила новые знания из истории моего района.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 укрепила опыт работы в создании компьютерной графики. Результатом своей работы я очень довольна и оцениваю на «отлично».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будущем я хочу стать архитектором и этот проект одна из ступенек к моей мечте. Опыт визуализации, моделирования, дизайна- это то, что я реализовала в своем проекте.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203</TotalTime>
  <Words>647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 Проект «Въездная группа Москаленского района»    Номинация: «Въездная группа приграничной территории»   возрастная категория 14-17 лет </vt:lpstr>
      <vt:lpstr>Актуальность</vt:lpstr>
      <vt:lpstr>Цель проекта: создать макет по эскизу, используя возможности компьютерной графики.</vt:lpstr>
      <vt:lpstr>Въездная группа</vt:lpstr>
      <vt:lpstr>1. Выбор  вариантов: </vt:lpstr>
      <vt:lpstr>Для того что бы изобразить  эскиз в электронном формате,  я использовала приложение ibisPaint на своём мобильном устройстве.  </vt:lpstr>
      <vt:lpstr>Слайд 7</vt:lpstr>
      <vt:lpstr>Макет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Москаленского муниципального района Омской области «Москаленская средняя общеобразовательная школа № 3» ПРОЕКТ  по направлению: Изобразительное искусство «Въездная группа посёлка Москаленки» Тип проекта: практико-ориентированный</dc:title>
  <dc:creator>MSCH№3_6</dc:creator>
  <cp:lastModifiedBy>Привет</cp:lastModifiedBy>
  <cp:revision>13</cp:revision>
  <dcterms:created xsi:type="dcterms:W3CDTF">2023-12-05T09:43:08Z</dcterms:created>
  <dcterms:modified xsi:type="dcterms:W3CDTF">2023-12-21T19:33:44Z</dcterms:modified>
</cp:coreProperties>
</file>