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>
      <p:cViewPr varScale="1">
        <p:scale>
          <a:sx n="88" d="100"/>
          <a:sy n="88" d="100"/>
        </p:scale>
        <p:origin x="5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0;&#1086;&#1085;&#1092;&#1077;&#1090;&#1086;&#1075;&#1088;&#1072;&#1076;\&#1055;&#1086;&#1103;&#1074;&#1083;&#1077;&#1085;&#1080;&#1077;%20&#1050;&#1072;&#1088;&#1083;&#1086;&#1089;&#1086;&#1085;&#1072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karlson_-_03_propelle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0;&#1086;&#1085;&#1092;&#1077;&#1090;&#1086;&#1075;&#1088;&#1072;&#1076;\malysh-i-karlson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0;&#1086;&#1085;&#1092;&#1077;&#1090;&#1086;&#1075;&#1088;&#1072;&#1076;\&#1042;&#1077;&#1089;&#1077;&#1083;&#1072;&#1103;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p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0648"/>
            <a:ext cx="5112568" cy="5904656"/>
          </a:xfrm>
          <a:prstGeom prst="rect">
            <a:avLst/>
          </a:prstGeom>
        </p:spPr>
      </p:pic>
      <p:pic>
        <p:nvPicPr>
          <p:cNvPr id="3" name="Появление Карлос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476672"/>
            <a:ext cx="864096" cy="86409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73 -0.09727  L 0.177 -0.09727  L 0.25 0  L 0.25 0.13857  L 0.177 0.23584  L 0.073 0.23584  L 0 0.13857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19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k6dxjoctbmi0_1qtgbx8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16632"/>
            <a:ext cx="8856984" cy="6624736"/>
          </a:xfrm>
          <a:prstGeom prst="rect">
            <a:avLst/>
          </a:prstGeom>
        </p:spPr>
      </p:pic>
      <p:pic>
        <p:nvPicPr>
          <p:cNvPr id="5" name="Плачь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536" y="5486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054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712968" cy="6408712"/>
          </a:xfrm>
          <a:prstGeom prst="rect">
            <a:avLst/>
          </a:prstGeom>
        </p:spPr>
      </p:pic>
      <p:pic>
        <p:nvPicPr>
          <p:cNvPr id="3" name="karlson_-_03_propel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332656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024209_e2419335ba1de05810a8f5d59121835f_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0"/>
            <a:ext cx="6336704" cy="6858000"/>
          </a:xfrm>
          <a:prstGeom prst="rect">
            <a:avLst/>
          </a:prstGeom>
        </p:spPr>
      </p:pic>
      <p:pic>
        <p:nvPicPr>
          <p:cNvPr id="4" name="malysh-i-karls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332656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Весел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332656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Экран (4:3)</PresentationFormat>
  <Paragraphs>0</Paragraphs>
  <Slides>5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root</cp:lastModifiedBy>
  <cp:revision>7</cp:revision>
  <dcterms:created xsi:type="dcterms:W3CDTF">2022-02-24T18:37:14Z</dcterms:created>
  <dcterms:modified xsi:type="dcterms:W3CDTF">2022-03-10T11:32:44Z</dcterms:modified>
</cp:coreProperties>
</file>