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300" r:id="rId4"/>
    <p:sldId id="257" r:id="rId5"/>
    <p:sldId id="258" r:id="rId6"/>
    <p:sldId id="287" r:id="rId7"/>
    <p:sldId id="288" r:id="rId8"/>
    <p:sldId id="289" r:id="rId9"/>
    <p:sldId id="290" r:id="rId10"/>
    <p:sldId id="294" r:id="rId11"/>
    <p:sldId id="291" r:id="rId12"/>
    <p:sldId id="293" r:id="rId13"/>
    <p:sldId id="295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Всегда</c:v>
                </c:pt>
                <c:pt idx="1">
                  <c:v>Иногда </c:v>
                </c:pt>
                <c:pt idx="2">
                  <c:v>Никогда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9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Иногда</c:v>
                </c:pt>
                <c:pt idx="1">
                  <c:v>Никогда</c:v>
                </c:pt>
                <c:pt idx="2">
                  <c:v>Всегда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10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Иногда </c:v>
                </c:pt>
                <c:pt idx="1">
                  <c:v>Никогда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Иногда </c:v>
                </c:pt>
                <c:pt idx="1">
                  <c:v>Никогда</c:v>
                </c:pt>
                <c:pt idx="2">
                  <c:v>Всегда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Иногда </c:v>
                </c:pt>
                <c:pt idx="1">
                  <c:v>Никогда</c:v>
                </c:pt>
                <c:pt idx="2">
                  <c:v>Всегда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7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Иногда </c:v>
                </c:pt>
                <c:pt idx="1">
                  <c:v>Никогда</c:v>
                </c:pt>
                <c:pt idx="2">
                  <c:v>Всегда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Иногда </c:v>
                </c:pt>
                <c:pt idx="1">
                  <c:v>Никогда</c:v>
                </c:pt>
                <c:pt idx="2">
                  <c:v>Всегда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Иногда </c:v>
                </c:pt>
                <c:pt idx="1">
                  <c:v>Всегда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Иногда </c:v>
                </c:pt>
                <c:pt idx="1">
                  <c:v>Никогда</c:v>
                </c:pt>
                <c:pt idx="2">
                  <c:v>Всегда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2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оль семьи в воспитании детей. - Ребенку один г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229200"/>
            <a:ext cx="8748464" cy="1398017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Психологические особенности поколений   и методы воспитания современных детей в семье</a:t>
            </a:r>
            <a:br>
              <a:rPr lang="ru-RU" sz="24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МАОУ СОШ №1 Орлова Наталия Тимофеевна</a:t>
            </a:r>
            <a:endParaRPr lang="ru-RU" sz="2400" b="1" i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Если вам сейчас от 25 до 40 лет, и вы родились в период с 1980 по 1995 гг.,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вы относитесь к поколению Миллениалов. Вы любите свободу, стремитесь к саморазвитию, желаете получать удовольствие от работы и хорошо зарабатывать, проводите много времени в интернете и общаетесь в социальных сетях.⠀</a:t>
            </a:r>
          </a:p>
          <a:p>
            <a:r>
              <a:rPr lang="ru-RU" dirty="0" smtClean="0"/>
              <a:t>Эти качества у вас появились, потому что вы росли в пик урбанизации, развития высоких технологий и неограниченных возможностей. Вашим родителям казалось, что именно вы то поколение, которое перевернет мир с ног на голову. Так оно и вышло. Но ведь мир продолжает меняться, так чего же ждать от детей нового поколения?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Поколение Альфа </a:t>
            </a:r>
            <a:br>
              <a:rPr lang="ru-RU" sz="3600" b="1" dirty="0" smtClean="0"/>
            </a:br>
            <a:r>
              <a:rPr lang="ru-RU" sz="3600" b="1" dirty="0" smtClean="0"/>
              <a:t> В Чем Особенности И Отличия Современных Детей?</a:t>
            </a:r>
            <a:endParaRPr lang="ru-RU" sz="3600" dirty="0"/>
          </a:p>
        </p:txBody>
      </p:sp>
      <p:pic>
        <p:nvPicPr>
          <p:cNvPr id="4" name="Содержимое 3" descr="кто такие альфа дет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742281"/>
            <a:ext cx="800100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Поколением Альфа считаются дети, рожденные в период с 2010 года и по сегодняшний день.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Почему в качестве точки отсчета был выбран именно этот год? В это время появился </a:t>
            </a:r>
            <a:r>
              <a:rPr lang="ru-RU" dirty="0" err="1" smtClean="0"/>
              <a:t>IPad</a:t>
            </a:r>
            <a:r>
              <a:rPr lang="ru-RU" dirty="0" smtClean="0"/>
              <a:t> и </a:t>
            </a:r>
            <a:r>
              <a:rPr lang="ru-RU" dirty="0" err="1" smtClean="0"/>
              <a:t>Instagram</a:t>
            </a:r>
            <a:r>
              <a:rPr lang="ru-RU" dirty="0" smtClean="0"/>
              <a:t>, что повлияло на глобальную </a:t>
            </a:r>
            <a:r>
              <a:rPr lang="ru-RU" dirty="0" err="1" smtClean="0"/>
              <a:t>цифровизацию</a:t>
            </a:r>
            <a:r>
              <a:rPr lang="ru-RU" dirty="0" smtClean="0"/>
              <a:t> современных детей.</a:t>
            </a:r>
          </a:p>
          <a:p>
            <a:pPr>
              <a:buNone/>
            </a:pPr>
            <a:r>
              <a:rPr lang="ru-RU" dirty="0" smtClean="0"/>
              <a:t>⠀</a:t>
            </a:r>
          </a:p>
          <a:p>
            <a:r>
              <a:rPr lang="ru-RU" dirty="0" smtClean="0"/>
              <a:t>Поколение Альфа – самые неизученные дети. Поэтому у родителей и  педагогов сегодня все чаще возникают вопросы: «Как воспитывать   </a:t>
            </a:r>
            <a:r>
              <a:rPr lang="ru-RU" dirty="0" err="1" smtClean="0"/>
              <a:t>детейнового</a:t>
            </a:r>
            <a:r>
              <a:rPr lang="ru-RU" dirty="0" smtClean="0"/>
              <a:t> поколения</a:t>
            </a:r>
            <a:r>
              <a:rPr lang="en-US" dirty="0" smtClean="0"/>
              <a:t>?</a:t>
            </a:r>
            <a:r>
              <a:rPr lang="ru-RU" dirty="0" smtClean="0"/>
              <a:t>»«Чем их заинтересовать?», «Как удержать их внимание?», «Как добиться от них нужного действия?». Старые методы уже не работают с этими детьми.</a:t>
            </a:r>
          </a:p>
          <a:p>
            <a:pPr>
              <a:buNone/>
            </a:pPr>
            <a:r>
              <a:rPr lang="ru-RU" dirty="0" smtClean="0"/>
              <a:t>⠀</a:t>
            </a:r>
          </a:p>
          <a:p>
            <a:r>
              <a:rPr lang="ru-RU" dirty="0" smtClean="0"/>
              <a:t>На самом деле все просто – понять, принять и не ломать. Давайте сначала научимся понимать </a:t>
            </a:r>
            <a:r>
              <a:rPr lang="ru-RU" dirty="0" err="1" smtClean="0"/>
              <a:t>Альфа-детей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мья, читающая книгу на рождество Бесплатные Фотографи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442798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ртрет счастливой улыбающейся женщины в повседневной одежде, помогающей ее дочери с уроками, женщина с любовью смотрит на своего ребенка, сидя за столом с книгами и ноутбуком. Бесплатные Фотографи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852936"/>
            <a:ext cx="5940425" cy="388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Семья. двое детей рисуют в школе. образование. Бесплатные Фотограф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-315416"/>
            <a:ext cx="471601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Обратите внимание!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 и психологи замечают, что современные дети проявляют повышенную двигательную активность 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поэтому у них часто снижено внимание.</a:t>
            </a:r>
          </a:p>
          <a:p>
            <a:pPr marL="0" indent="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Современные дети зачастую не хотят выполнять требования взрослых и иногда даже проявляют агрессию. </a:t>
            </a:r>
          </a:p>
          <a:p>
            <a:pPr marL="0" indent="0"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же таких детей становится всё больше?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1.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Негативные перемены в обществе (реклама, насилие на TV, интернет).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Родители в силу своей занятости, недостаточно внимания уделяют своим детям, а затем откупаются вседозволенность из чувства вины перед детьми.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Родители и педагоги не всегда используют современные методы работы с детьми, а пользуются уже устаревшими.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Факт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Проблемы детей начинаются дома и могут быть там же решены, родители должны понимать, что только от них зависит какими вырастут их дети.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-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главный институт воспитания (то, что ребенок в детские годы приобретает в семье, он сохраняет в течение всей последующей жизни. Ни детский сад, ни школа, ни другое учебное заведение не даст столько ребёнку, как семья, ведь в семье он проводит большую часть своей жизни).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воспитания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76456" cy="5112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Семья может выступать в качестве как положительного, так и отрицательного фактора воспитания. 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916832"/>
            <a:ext cx="504056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Авторитарный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стиль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 решения принимают родители,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счита-ющие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ребёнок во всём должен подчиняться их воле, авторитету.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формирование механизма внешнего контроля, основанный на чувстве вины или страха перед наказанием.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7 распространенных ошибок воспитания детей - Женский журнал WomanW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564904"/>
            <a:ext cx="3312367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воспитания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95936" y="1340768"/>
            <a:ext cx="478802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Демократический стиль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родители поощряют личную ответственность 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самосто-ятельность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своих детей в соответствии с их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возраст-ными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возможностями. </a:t>
            </a:r>
          </a:p>
          <a:p>
            <a:pPr algn="just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правильного ответственного социального поведения.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ЯрскГрад - мероприятия"/>
          <p:cNvPicPr/>
          <p:nvPr/>
        </p:nvPicPr>
        <p:blipFill>
          <a:blip r:embed="rId2" cstate="print"/>
          <a:srcRect l="12798" r="25000" b="18800"/>
          <a:stretch>
            <a:fillRect/>
          </a:stretch>
        </p:blipFill>
        <p:spPr bwMode="auto">
          <a:xfrm>
            <a:off x="827584" y="1196752"/>
            <a:ext cx="252028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Вступление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 каждым поколением особенности большинства людей меняются. Меняются семьи и дети. Распространённое мнение, что в предыдущих поколениях что-то было лучше или хуже, нельзя назвать верным — просто каждое новое отличается от предыдущего.</a:t>
            </a:r>
          </a:p>
          <a:p>
            <a:r>
              <a:rPr lang="ru-RU" dirty="0" smtClean="0"/>
              <a:t>Родителям нужно различать и    учитывать психологические изменения не только возраста , но и мышления   , чтобы лучше понимать себя и своих детей в вопросах воспитания.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воспитания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052736"/>
            <a:ext cx="8496944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Попустительский стиль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ребёнок практически не знает запретов и ограничений со стороны взрослых или не выполняет указаний родителей, для которых характерно неумение, неспособность или нежелание руководить детьми. </a:t>
            </a:r>
          </a:p>
          <a:p>
            <a:pPr algn="just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вовлечение ребёнка в асоциальные группы, т.к. не сформированы механизмы самостоятельного ответственного поведения в обществе.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Наше растущее невинное будущее (18 фото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789040"/>
            <a:ext cx="424847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воспитания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318020"/>
            <a:ext cx="4104456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Хаотический стиль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непоследовательное руководство, отсутствие единого подхода к воспитанию. </a:t>
            </a:r>
          </a:p>
          <a:p>
            <a:pPr algn="just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форми-руется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самоконтроль и чувство ответственности, отмечается незрелость суждений, заниженная самооценка.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AutoShape 3" descr="Беременность, роды, воспитание детей - Беременность, роды, воспитание детей - myJa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Блог / Публикации elenka77 / mamka.pr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223224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ASG-RU.COM * Просмотр темы - Естественное родительство (от англ. Natural Parenting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852936"/>
            <a:ext cx="2673350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Нужно ли ребенка воспитывать ремнем. - ЖЕНСКИЙ МИР - www.dvinsk.lv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581128"/>
            <a:ext cx="2819860" cy="189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воспитания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76056" y="2996952"/>
            <a:ext cx="385293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чрезмерное преувеличение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собст-венной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значимости ребёнка, запаздывание социальной зрелости.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http://www.pressa.tv/uploads/posts/2013-02/1360556674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4651276" cy="35150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124744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Опекающий стиль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стремление постоянно быть около ребёнка, решать за него все возникающие проблемы.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Меня почти во всём поддерживают.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54018283"/>
              </p:ext>
            </p:extLst>
          </p:nvPr>
        </p:nvGraphicFramePr>
        <p:xfrm>
          <a:off x="1475656" y="22768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нас бывают разногласия, даже ссоры с родителями.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06420504"/>
              </p:ext>
            </p:extLst>
          </p:nvPr>
        </p:nvGraphicFramePr>
        <p:xfrm>
          <a:off x="1475656" y="22768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бывает трудно дома.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14239802"/>
              </p:ext>
            </p:extLst>
          </p:nvPr>
        </p:nvGraphicFramePr>
        <p:xfrm>
          <a:off x="1475656" y="22768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 мне предъявляют слишком высокие требования в учёбе.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97059952"/>
              </p:ext>
            </p:extLst>
          </p:nvPr>
        </p:nvGraphicFramePr>
        <p:xfrm>
          <a:off x="1475656" y="22768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Меня во многом ограничивают.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31099278"/>
              </p:ext>
            </p:extLst>
          </p:nvPr>
        </p:nvGraphicFramePr>
        <p:xfrm>
          <a:off x="1475656" y="22768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 считаются с тем, что бы мне хотелось иметь из одежды, а так же  с другими моими нуждами и желаниями.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0914602"/>
              </p:ext>
            </p:extLst>
          </p:nvPr>
        </p:nvGraphicFramePr>
        <p:xfrm>
          <a:off x="1475656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дают карманные деньги.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25012655"/>
              </p:ext>
            </p:extLst>
          </p:nvPr>
        </p:nvGraphicFramePr>
        <p:xfrm>
          <a:off x="1475656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Основные задачи, выполняемые семьей в воспитании   детей в современных условиях: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— создать условия для роста и развития ребенка;</a:t>
            </a:r>
          </a:p>
          <a:p>
            <a:pPr>
              <a:buNone/>
            </a:pPr>
            <a:r>
              <a:rPr lang="ru-RU" dirty="0" smtClean="0"/>
              <a:t>— стать социально-экономической и психологической защитой ребенка;</a:t>
            </a:r>
          </a:p>
          <a:p>
            <a:pPr>
              <a:buNone/>
            </a:pPr>
            <a:r>
              <a:rPr lang="ru-RU" dirty="0" smtClean="0"/>
              <a:t>— передать опыт создания и сохранения здоровой  семьи, воспитания в ней детей и уважительного отношения к старшим;</a:t>
            </a:r>
          </a:p>
          <a:p>
            <a:pPr>
              <a:buNone/>
            </a:pPr>
            <a:r>
              <a:rPr lang="ru-RU" dirty="0" smtClean="0"/>
              <a:t>— научить детей полезным прикладным навыкам и умениям, направленным на самообслуживание и помощь близким;</a:t>
            </a:r>
          </a:p>
          <a:p>
            <a:pPr>
              <a:buNone/>
            </a:pPr>
            <a:r>
              <a:rPr lang="ru-RU" dirty="0" smtClean="0"/>
              <a:t>— воспитать чувство собственного достоинства, ценности собственного «Я».</a:t>
            </a:r>
          </a:p>
          <a:p>
            <a:pPr>
              <a:buNone/>
            </a:pPr>
            <a:r>
              <a:rPr lang="ru-RU" dirty="0" smtClean="0"/>
              <a:t>         Также семья выполняет физическое, интеллектуальное, нравственное воспитание, эстетическое и трудовое воспитание.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нас дома бывают мои одноклассники, друзья.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03053002"/>
              </p:ext>
            </p:extLst>
          </p:nvPr>
        </p:nvGraphicFramePr>
        <p:xfrm>
          <a:off x="1475656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хотелось бы иметь больше самостоятельности.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35320835"/>
              </p:ext>
            </p:extLst>
          </p:nvPr>
        </p:nvGraphicFramePr>
        <p:xfrm>
          <a:off x="1475656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анкеты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«Мнение детей об их роли в семье»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Мои родители заняты только собой.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67123895"/>
              </p:ext>
            </p:extLst>
          </p:nvPr>
        </p:nvGraphicFramePr>
        <p:xfrm>
          <a:off x="1475656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Тест на выявление родительского отношения к детям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Инструкция: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предлагаемые утверждения,  вы должны напротив номера утверждения написать "верно", если вы с ним согласны      (или поставить "+") или "неверно", если вы не согласны (или поставить "- ").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Интерпретация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ответили "верно" на большинство №: 3, 4, 8, 10, 12, 14, 15, 16, 18, 20, 24, 26, 27, 29, 37, 38, 39, 40, 42, 43, 44, 45, 46, 47, 49, 52, 53, 55, 56, 60, то ваш тип родительских отношений -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принятие-отвержение"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т.е.вам нравится ребёнок таким, какой он есть. Вы уважаете индивидуальность ребёнка, симпатизируете ребёнку, стремитесь проводить много времени вместе с ним, одобряете его интересы и планы.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Интерпретация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ответили "верно" на большинство №: 6, 9, 21, 25, 31, 34, 35, 36, то ваш тип родительских отношений -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кооперация,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т.е. вы заинтересованы в делах и планах ребёнка, стараетесь во всём ему помочь, сочувствуете ему. Вы высоко оцениваете интеллектуальные и творческие способности ребёнка, испытываете чувство гордости за него. Вы поощряете инициативу и самостоятельность ребёнка, стараетесь быть с ним на равных. Вы доверяете ребёнку, стараетесь встать на его точку зрения в спорных вопросах.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Интерпретация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ответили "верно" на большинство №: 1, 5, 7, 28, 32, 41, 58, то ваш тип родительских отношений -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симбиоз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т.е.вы ощущаете себя с ребёнком единым целым, стремитесь удовлетворить все потребности ребёнка, оградить его от трудностей и неприятностей в жизни. Вы постоянно ощущаете тревогу за ребёнка, он вам кажется маленьким и беззащитным.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Интерпретация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ответили "верно" на большинство №: 2, 19, 30, 48, 50, 57, 59, то ваш тип родительских отношений -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авторитарная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гиперсоциализация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т.е. вы требуете от ребёнка безоговорочного послушания и дисциплины и стараетесь навязать ребёнку во всём свою волю, не в состоянии встать на его точку зрения. За проявление своеволия ребёнка вы наказываете.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Интерпретация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ответили "верно" на большинство №: 9, 11, 13, 17, 22, 28, 54, 61, то ваш тип родительских отношений -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маленький неудачник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т.е. вы видите ребёнка младшим по сравнению с реальным возрастом. Интересы, увлечения, мысли и чувства ребёнка кажутся вам детскими, несерьёзными. Ребёнок вам кажется не приспособленным, не успешным, открытым для дурных влияний.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Факторы, имеющие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воспитательное значение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всегда находить время, чтобы уделить время ребёнку, поговорить с ним;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интересоваться проблемами ребенка и помогать развивать свои умения и таланты;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уважать право ребенка на собственное мнение;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относиться к ребенку как к равноправному партнеру, который просто пока что обладает меньшим жизненным опытом.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Вопрос?!?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9"/>
            <a:ext cx="8229600" cy="1728192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собой представляют современные дети?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Каковы их психологические особенности, отличающие их от детей прошлых поколений?</a:t>
            </a:r>
          </a:p>
          <a:p>
            <a:endParaRPr lang="ru-RU" dirty="0"/>
          </a:p>
        </p:txBody>
      </p:sp>
      <p:pic>
        <p:nvPicPr>
          <p:cNvPr id="29700" name="Picture 4" descr="Руки держат бумажный семейный вырез, всемирный день психического здоровья, поддержка аутизма, домашнее обучение, концепция изоляции Premium Фотограф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140968"/>
            <a:ext cx="5962650" cy="2228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Современные дети -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fontAlgn="base"/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предмет жалоб, споров, гордости и научных психолого-педагогических и социальных исследований.  Кто-то их хвалит, кто-то ругает, но  все стороны единодушны в одном: современные дети очень отличаются от своих сверстников 50 или 20 лет назад;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разница между современным ребенком и детьми прошлых поколений заметна невооруженным глазом. Жизнь диктует свои условия: её ритм ускоряется, она перенасыщается информацией, повседневные нагрузки растут.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Краткая характеристика  современных 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предидущих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поколений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X, Y, Z: чем современное поколение детей отличается от предыдущих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4525963"/>
          </a:xfrm>
        </p:spPr>
        <p:txBody>
          <a:bodyPr/>
          <a:lstStyle/>
          <a:p>
            <a:r>
              <a:rPr lang="ru-RU" i="1" dirty="0" smtClean="0"/>
              <a:t>Знание теории поколений помогает общаться с  детьми, подростками, молодёжью, воспитывать  и понимать особенности их мировоззрения: что их сформировало и почему они себя так ведут, и почему они так мыслят.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Поколение X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Согласно теории поколений Штрауса и </a:t>
            </a:r>
            <a:r>
              <a:rPr lang="ru-RU" dirty="0" err="1" smtClean="0"/>
              <a:t>Хоува</a:t>
            </a:r>
            <a:r>
              <a:rPr lang="ru-RU" dirty="0" smtClean="0"/>
              <a:t>, эти люди родились с 1961 по 1981 год. В этот период произошли ключевые события: холодная война со странами Запада, конфликт в Афганистане, перестройка, падение Берлинской стены. 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Люди поколения X в России родились ещё при Советском Союзе. Многим представителям свойственно стремиться к лучшей жизни и стабильности, работать по профильному образованию, ценить классическое образование. 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Кумиры этого поколения —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Beatles</a:t>
            </a:r>
            <a:r>
              <a:rPr lang="ru-RU" dirty="0" smtClean="0"/>
              <a:t>, Виктор </a:t>
            </a:r>
            <a:r>
              <a:rPr lang="ru-RU" dirty="0" err="1" smtClean="0"/>
              <a:t>Цой</a:t>
            </a:r>
            <a:r>
              <a:rPr lang="ru-RU" dirty="0" smtClean="0"/>
              <a:t>, Егор </a:t>
            </a:r>
            <a:r>
              <a:rPr lang="ru-RU" dirty="0" err="1" smtClean="0"/>
              <a:t>Летов</a:t>
            </a:r>
            <a:r>
              <a:rPr lang="ru-RU" dirty="0" smtClean="0"/>
              <a:t>, Алла Пугачёва, Майкл Джексон.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Поколение Y — </a:t>
            </a:r>
            <a:r>
              <a:rPr lang="ru-RU" b="1" dirty="0" err="1" smtClean="0"/>
              <a:t>миллениалы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Эти люди родились приблизительно с 1982 по 2004 год. Они застали развитие интернета, поэтому больше вовлечены в цифровые технологии, чем предыдущее поколение. Многие представители поколения Y хотят «быть не таким, как все» и ярче выделяться из толпы.</a:t>
            </a:r>
          </a:p>
          <a:p>
            <a:r>
              <a:rPr lang="ru-RU" dirty="0" smtClean="0"/>
              <a:t>Эксперты отмечают, что для большинства </a:t>
            </a:r>
            <a:r>
              <a:rPr lang="ru-RU" dirty="0" err="1" smtClean="0"/>
              <a:t>миллениалов</a:t>
            </a:r>
            <a:r>
              <a:rPr lang="ru-RU" dirty="0" smtClean="0"/>
              <a:t> создание семьи не приоритет  — в поколении Y больше </a:t>
            </a:r>
            <a:r>
              <a:rPr lang="ru-RU" dirty="0" err="1" smtClean="0"/>
              <a:t>чайлдфри</a:t>
            </a:r>
            <a:r>
              <a:rPr lang="ru-RU" dirty="0" smtClean="0"/>
              <a:t>. Вообще для многих </a:t>
            </a:r>
            <a:r>
              <a:rPr lang="ru-RU" dirty="0" err="1" smtClean="0"/>
              <a:t>миллениалов</a:t>
            </a:r>
            <a:r>
              <a:rPr lang="ru-RU" dirty="0" smtClean="0"/>
              <a:t> характерно оттягивать переход во взрослую жизнь — если их предшественники уже в 22–23 года обзаводились семьёй, то среди </a:t>
            </a:r>
            <a:r>
              <a:rPr lang="ru-RU" dirty="0" err="1" smtClean="0"/>
              <a:t>миллениалов</a:t>
            </a:r>
            <a:r>
              <a:rPr lang="ru-RU" dirty="0" smtClean="0"/>
              <a:t> это не так распространено. </a:t>
            </a:r>
          </a:p>
          <a:p>
            <a:r>
              <a:rPr lang="ru-RU" dirty="0" smtClean="0"/>
              <a:t>Кумиры этого поколения — Земфира, резиденты </a:t>
            </a:r>
            <a:r>
              <a:rPr lang="ru-RU" dirty="0" err="1" smtClean="0"/>
              <a:t>Comedy</a:t>
            </a:r>
            <a:r>
              <a:rPr lang="ru-RU" dirty="0" smtClean="0"/>
              <a:t> </a:t>
            </a:r>
            <a:r>
              <a:rPr lang="ru-RU" dirty="0" err="1" smtClean="0"/>
              <a:t>Club</a:t>
            </a:r>
            <a:r>
              <a:rPr lang="ru-RU" dirty="0" smtClean="0"/>
              <a:t>, Сергей </a:t>
            </a:r>
            <a:r>
              <a:rPr lang="ru-RU" dirty="0" err="1" smtClean="0"/>
              <a:t>Бодров</a:t>
            </a:r>
            <a:r>
              <a:rPr lang="ru-RU" dirty="0" smtClean="0"/>
              <a:t>, Юрий </a:t>
            </a:r>
            <a:r>
              <a:rPr lang="ru-RU" dirty="0" err="1" smtClean="0"/>
              <a:t>Дудь</a:t>
            </a:r>
            <a:r>
              <a:rPr lang="ru-RU" dirty="0" smtClean="0"/>
              <a:t>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Поколение Z — </a:t>
            </a:r>
            <a:r>
              <a:rPr lang="ru-RU" b="1" dirty="0" err="1" smtClean="0"/>
              <a:t>зумеры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Согласно теории поколений Штрауса и </a:t>
            </a:r>
            <a:r>
              <a:rPr lang="ru-RU" dirty="0" err="1" smtClean="0"/>
              <a:t>Хоува</a:t>
            </a:r>
            <a:r>
              <a:rPr lang="ru-RU" dirty="0" smtClean="0"/>
              <a:t>, период </a:t>
            </a:r>
            <a:r>
              <a:rPr lang="ru-RU" dirty="0" err="1" smtClean="0"/>
              <a:t>зумеров</a:t>
            </a:r>
            <a:r>
              <a:rPr lang="ru-RU" dirty="0" smtClean="0"/>
              <a:t> начинается с 2005 года и продолжается по настоящее время. Про них говорят: родились со смартфоном в руках. 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Подростки поколения Z живут в ином мире по сравнению со своими предшественниками. Сегодня цифровые сервисы и технологии кажутся чем-то естественным. Для </a:t>
            </a:r>
            <a:r>
              <a:rPr lang="ru-RU" dirty="0" err="1" smtClean="0"/>
              <a:t>зумеров</a:t>
            </a:r>
            <a:r>
              <a:rPr lang="ru-RU" dirty="0" smtClean="0"/>
              <a:t> VR и 3D-реальность — обыденное развлечение. С помощью </a:t>
            </a:r>
            <a:r>
              <a:rPr lang="ru-RU" dirty="0" err="1" smtClean="0"/>
              <a:t>Google</a:t>
            </a:r>
            <a:r>
              <a:rPr lang="ru-RU" dirty="0" smtClean="0"/>
              <a:t> они находят ответ на любой вопрос за 0,35 секунды и не представляют себе жизнь без интернета. Некоторые из детей ещё не умеют разговаривать, но уже способны найти и включить нужный мультфильм в приложении </a:t>
            </a:r>
            <a:r>
              <a:rPr lang="ru-RU" dirty="0" err="1" smtClean="0"/>
              <a:t>YouTube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Большинство </a:t>
            </a:r>
            <a:r>
              <a:rPr lang="ru-RU" dirty="0" err="1" smtClean="0"/>
              <a:t>зумеров</a:t>
            </a:r>
            <a:r>
              <a:rPr lang="ru-RU" dirty="0" smtClean="0"/>
              <a:t> не любят концентрироваться на длинных академических текстах. Но многие интересуются наукой и технологиями — биомедициной, робототехникой, программированием и экологией.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1505</Words>
  <Application>Microsoft Office PowerPoint</Application>
  <PresentationFormat>Экран (4:3)</PresentationFormat>
  <Paragraphs>112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Calibri</vt:lpstr>
      <vt:lpstr>Times New Roman</vt:lpstr>
      <vt:lpstr>Тема Office</vt:lpstr>
      <vt:lpstr> Психологические особенности поколений   и методы воспитания современных детей в семье Педагог-психолог МАОУ СОШ №1 Орлова Наталия Тимофеевна</vt:lpstr>
      <vt:lpstr> Вступление</vt:lpstr>
      <vt:lpstr> Основные задачи, выполняемые семьей в воспитании   детей в современных условиях:</vt:lpstr>
      <vt:lpstr>Вопрос?!?</vt:lpstr>
      <vt:lpstr>Современные дети -</vt:lpstr>
      <vt:lpstr>Краткая характеристика  современных и предидущих поколений X, Y, Z: чем современное поколение детей отличается от предыдущих</vt:lpstr>
      <vt:lpstr>Поколение X </vt:lpstr>
      <vt:lpstr>Поколение Y — миллениалы </vt:lpstr>
      <vt:lpstr>Поколение Z — зумеры </vt:lpstr>
      <vt:lpstr>Если вам сейчас от 25 до 40 лет, и вы родились в период с 1980 по 1995 гг.,</vt:lpstr>
      <vt:lpstr>Поколение Альфа   В Чем Особенности И Отличия Современных Детей?</vt:lpstr>
      <vt:lpstr>Поколением Альфа считаются дети, рожденные в период с 2010 года и по сегодняшний день.</vt:lpstr>
      <vt:lpstr>Презентация PowerPoint</vt:lpstr>
      <vt:lpstr>Обратите внимание!</vt:lpstr>
      <vt:lpstr>Причины</vt:lpstr>
      <vt:lpstr>Факт</vt:lpstr>
      <vt:lpstr>Семья - </vt:lpstr>
      <vt:lpstr>Методы воспитания</vt:lpstr>
      <vt:lpstr>Методы воспитания</vt:lpstr>
      <vt:lpstr>Методы воспитания</vt:lpstr>
      <vt:lpstr>Методы воспитания</vt:lpstr>
      <vt:lpstr>Методы воспитания</vt:lpstr>
      <vt:lpstr>Результаты анкеты  «Мнение детей об их роли в семье»</vt:lpstr>
      <vt:lpstr>Результаты анкеты  «Мнение детей об их роли в семье»</vt:lpstr>
      <vt:lpstr>Результаты анкеты  «Мнение детей об их роли в семье»</vt:lpstr>
      <vt:lpstr>Результаты анкеты  «Мнение детей об их роли в семье»</vt:lpstr>
      <vt:lpstr>Результаты анкеты  «Мнение детей об их роли в семье»</vt:lpstr>
      <vt:lpstr>Результаты анкеты  «Мнение детей об их роли в семье»</vt:lpstr>
      <vt:lpstr>Результаты анкеты  «Мнение детей об их роли в семье»</vt:lpstr>
      <vt:lpstr>Результаты анкеты  «Мнение детей об их роли в семье»</vt:lpstr>
      <vt:lpstr>Результаты анкеты  «Мнение детей об их роли в семье»</vt:lpstr>
      <vt:lpstr>Результаты анкеты  «Мнение детей об их роли в семье»</vt:lpstr>
      <vt:lpstr>Тест на выявление родительского отношения к детям </vt:lpstr>
      <vt:lpstr>Интерпретация</vt:lpstr>
      <vt:lpstr>Интерпретация</vt:lpstr>
      <vt:lpstr>Интерпретация</vt:lpstr>
      <vt:lpstr>Интерпретация</vt:lpstr>
      <vt:lpstr>Интерпретация</vt:lpstr>
      <vt:lpstr>Факторы, имеющие  воспитательное значение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семьи в воспитании современных детей</dc:title>
  <dc:creator>О.Н.Т.</dc:creator>
  <cp:lastModifiedBy>admin</cp:lastModifiedBy>
  <cp:revision>45</cp:revision>
  <dcterms:created xsi:type="dcterms:W3CDTF">2014-12-08T18:04:31Z</dcterms:created>
  <dcterms:modified xsi:type="dcterms:W3CDTF">2023-12-24T10:56:19Z</dcterms:modified>
</cp:coreProperties>
</file>