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4" r:id="rId4"/>
    <p:sldId id="265" r:id="rId5"/>
    <p:sldId id="267" r:id="rId6"/>
    <p:sldId id="266" r:id="rId7"/>
    <p:sldId id="268" r:id="rId8"/>
    <p:sldId id="257" r:id="rId9"/>
    <p:sldId id="258" r:id="rId10"/>
    <p:sldId id="259" r:id="rId11"/>
    <p:sldId id="260" r:id="rId12"/>
    <p:sldId id="262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F2E3A1-016D-4B21-B094-48266E5E7133}" type="datetimeFigureOut">
              <a:rPr lang="ru-RU" smtClean="0"/>
              <a:t>24.12.2023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D9B2D2-B694-4B44-83EC-6FC15969789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ПРОФЕССИИ: </a:t>
            </a:r>
            <a:br>
              <a:rPr lang="ru-RU" dirty="0" smtClean="0"/>
            </a:br>
            <a:r>
              <a:rPr lang="ru-RU" sz="4000" dirty="0" smtClean="0"/>
              <a:t>дидактические материалы к занятию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437112"/>
            <a:ext cx="7854696" cy="1752600"/>
          </a:xfrm>
        </p:spPr>
        <p:txBody>
          <a:bodyPr/>
          <a:lstStyle/>
          <a:p>
            <a:r>
              <a:rPr lang="ru-RU" dirty="0" smtClean="0"/>
              <a:t>Трофимова Н.В.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4" name="Рисунок 3" descr="hello_html_69be3be4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667936" cy="4684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5" name="Рисунок 4" descr="hello_html_1d690c5a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6055360" cy="4513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4" name="Рисунок 3" descr="hello_html_79e7a695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152832" cy="4591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«Найди ошибку»</a:t>
            </a:r>
            <a:endParaRPr lang="ru-RU" dirty="0"/>
          </a:p>
        </p:txBody>
      </p:sp>
      <p:pic>
        <p:nvPicPr>
          <p:cNvPr id="5" name="Рисунок 4" descr="hello_html_m538344c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691371" cy="4947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vatars.mds.yandex.net/get-pdb/1748194/409bba59-2bac-46e8-a37d-2485bf656586/s1200?webp=false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388576" cy="50122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3.bp.blogspot.com/-jUOuhtt5zho/VCQtTgVJHzI/AAAAAAAAAOg/SfAI6NXdfm8/s1600/mult67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7174763" cy="5991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736x/b9/4d/1f/b94d1f5845efb13cda8638e305c8c2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260536" cy="5991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printonic.ru/uploads/images/2016/04/15/img_5710aebfa8f4f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5255356" cy="6045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1878023/pub_5d8360cddf944400aec16add_5d83612ffc69ab00ae085bff/scale_1200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362700" cy="5148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736x/59/2a/f1/592af113321a77e777cdeef4b2986b2d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435078" cy="5775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printonic.ru/uploads/images/2016/04/15/img_5710aeb6ed54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4454795" cy="63062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4" name="Содержимое 3" descr="hello_html_5600b787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401885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6" name="Рисунок 5" descr="hello_html_m6d35b09e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908110" cy="482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35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ПРОФЕССИИ:  дидактические материалы к занятию</vt:lpstr>
      <vt:lpstr>Слайд 2</vt:lpstr>
      <vt:lpstr>Слайд 3</vt:lpstr>
      <vt:lpstr>Слайд 4</vt:lpstr>
      <vt:lpstr>Слайд 5</vt:lpstr>
      <vt:lpstr>Слайд 6</vt:lpstr>
      <vt:lpstr>Слайд 7</vt:lpstr>
      <vt:lpstr>Игра «Четвертый лишний»</vt:lpstr>
      <vt:lpstr>Игра «Четвертый лишний»</vt:lpstr>
      <vt:lpstr>Игра «Четвертый лишний»</vt:lpstr>
      <vt:lpstr>Игра «Четвертый лишний»</vt:lpstr>
      <vt:lpstr>Игра «Четвертый лишний»</vt:lpstr>
      <vt:lpstr>Игра «Найди ошибку»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ПРОФЕССИИ:  дидактические материалы к занятию</dc:title>
  <dc:creator>User</dc:creator>
  <cp:lastModifiedBy>User</cp:lastModifiedBy>
  <cp:revision>3</cp:revision>
  <dcterms:created xsi:type="dcterms:W3CDTF">2023-12-24T07:01:49Z</dcterms:created>
  <dcterms:modified xsi:type="dcterms:W3CDTF">2023-12-24T07:31:15Z</dcterms:modified>
</cp:coreProperties>
</file>