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5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6" r:id="rId8"/>
    <p:sldId id="262" r:id="rId9"/>
    <p:sldId id="269" r:id="rId10"/>
    <p:sldId id="263" r:id="rId11"/>
    <p:sldId id="264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865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192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9535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811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6062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719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404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551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836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63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831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204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059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56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241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08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F65BA-3850-42BB-B1CE-473067EA72B8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714298B-66C9-4847-9D87-BD7F3C8F5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2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0" r:id="rId15"/>
    <p:sldLayoutId id="21474839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48885" y="124691"/>
            <a:ext cx="8915399" cy="1302327"/>
          </a:xfrm>
        </p:spPr>
        <p:txBody>
          <a:bodyPr/>
          <a:lstStyle/>
          <a:p>
            <a:pPr algn="ctr"/>
            <a:r>
              <a:rPr lang="ru-RU" sz="240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 «Детский сад № 24 «Светлячок»»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48885" y="2258291"/>
            <a:ext cx="8915399" cy="2701638"/>
          </a:xfrm>
        </p:spPr>
        <p:txBody>
          <a:bodyPr/>
          <a:lstStyle/>
          <a:p>
            <a:pPr marL="27432" lvl="0" algn="ctr" defTabSz="914400">
              <a:spcBef>
                <a:spcPts val="600"/>
              </a:spcBef>
              <a:buClr>
                <a:srgbClr val="B83D68"/>
              </a:buClr>
              <a:buSzPct val="80000"/>
            </a:pPr>
            <a:r>
              <a:rPr lang="ru-RU" sz="3600" b="1" dirty="0">
                <a:solidFill>
                  <a:srgbClr val="B13F9A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Краткосрочный познавательно – творческий мини-проект</a:t>
            </a:r>
          </a:p>
          <a:p>
            <a:pPr marL="27432" lvl="0" algn="ctr" defTabSz="914400">
              <a:spcBef>
                <a:spcPts val="600"/>
              </a:spcBef>
              <a:buClr>
                <a:srgbClr val="B83D68"/>
              </a:buClr>
              <a:buSzPct val="80000"/>
            </a:pPr>
            <a:r>
              <a:rPr lang="ru-RU" sz="3600" b="1" dirty="0">
                <a:solidFill>
                  <a:srgbClr val="B13F9A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«Удивительный мир насекомых»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15401" y="4849091"/>
            <a:ext cx="2860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Выполнила: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Воспитатель средней  группы №4 «Солнышко» </a:t>
            </a:r>
          </a:p>
          <a:p>
            <a:pPr lvl="0"/>
            <a:r>
              <a:rPr lang="ru-RU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Кудымова</a:t>
            </a:r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О.В.</a:t>
            </a:r>
          </a:p>
        </p:txBody>
      </p:sp>
    </p:spTree>
    <p:extLst>
      <p:ext uri="{BB962C8B-B14F-4D97-AF65-F5344CB8AC3E}">
        <p14:creationId xmlns:p14="http://schemas.microsoft.com/office/powerpoint/2010/main" val="623341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66255"/>
            <a:ext cx="8911687" cy="173874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 слепили замечательных божьих коровок из природного материала (грецкого ореха), которые теперь поселились в нашей группе!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45" y="2497283"/>
            <a:ext cx="5270067" cy="3252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786E65-B458-4045-9F3F-3E178CB4AC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31" b="15044"/>
          <a:stretch/>
        </p:blipFill>
        <p:spPr>
          <a:xfrm>
            <a:off x="785814" y="3114675"/>
            <a:ext cx="5057342" cy="3252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92947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11492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Слепили веселых гусениц и божьих коровок, в ходе беседы узнали о том, когда и как гусеница превращается в бабочку, от чего зависит окрас бабочки.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540" y="3243263"/>
            <a:ext cx="3435362" cy="3170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3144" y="2690796"/>
            <a:ext cx="2850305" cy="21377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67B11F2-2B3C-4D84-91F6-7262D423A8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685"/>
          <a:stretch/>
        </p:blipFill>
        <p:spPr>
          <a:xfrm>
            <a:off x="1018551" y="2876550"/>
            <a:ext cx="3148747" cy="2137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71844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5905" y="1255135"/>
            <a:ext cx="8915400" cy="4927549"/>
          </a:xfrm>
        </p:spPr>
        <p:txBody>
          <a:bodyPr/>
          <a:lstStyle/>
          <a:p>
            <a:pPr marL="0" indent="0" algn="ctr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ходе нашего мини – проекта ребята узнали много нового о насекомых, как они живут, чем они питаются, какую пользу или вред приносят людям, как защищаются от врагов, научились объяснять свои наблюдения и делать выводы! Ребята поняли, какую важную роль насекомые имеют для природы и человека, и что нужно беречь и ценить  то, что нас окружает!</a:t>
            </a:r>
          </a:p>
        </p:txBody>
      </p:sp>
    </p:spTree>
    <p:extLst>
      <p:ext uri="{BB962C8B-B14F-4D97-AF65-F5344CB8AC3E}">
        <p14:creationId xmlns:p14="http://schemas.microsoft.com/office/powerpoint/2010/main" val="99172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3067" y="540983"/>
            <a:ext cx="8911687" cy="8167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1418" y="1177636"/>
            <a:ext cx="9698182" cy="540327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 algn="just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дошкольном возрасте дети активно познают окружающий мир. Их очень увлекает все, что происходит вокруг нас. 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Знания которые имеют дети, недостаточны, чтобы делать правильные выводы, объяснять свои наблюдения. Поэтому у них возникают вопросы: «Кто такие насекомые?» , «Нужны ли насекомые на земле?» , «Как человек должен относиться к насекомым?».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Самый многочисленный класс животных на земле – это класс насекомые. Насекомые населяют всю нашу планету – леса и водоемы, воздух и подземное пространство, пустыни и места вечной мерзлоты. Они привлекательны и удивительны, они малозаметны из за своих крошечных размеров, наши знания о них очень скудны, но их влияние на нашу жизнь огромно. Проект ориентирован на изучение вопросов, связанных с разнообразием видов насекомых, образом жизни и их важнейшей роли на земном шаре.</a:t>
            </a:r>
          </a:p>
        </p:txBody>
      </p:sp>
    </p:spTree>
    <p:extLst>
      <p:ext uri="{BB962C8B-B14F-4D97-AF65-F5344CB8AC3E}">
        <p14:creationId xmlns:p14="http://schemas.microsoft.com/office/powerpoint/2010/main" val="2531703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595745"/>
            <a:ext cx="8915400" cy="5315477"/>
          </a:xfrm>
        </p:spPr>
        <p:txBody>
          <a:bodyPr>
            <a:normAutofit/>
          </a:bodyPr>
          <a:lstStyle/>
          <a:p>
            <a:pPr lvl="0" algn="ctr" defTabSz="914400">
              <a:spcBef>
                <a:spcPct val="20000"/>
              </a:spcBef>
              <a:buClr>
                <a:srgbClr val="4F81BD"/>
              </a:buClr>
              <a:buSzPct val="70000"/>
              <a:buNone/>
            </a:pPr>
            <a:endParaRPr lang="ru-RU" sz="32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>
              <a:spcBef>
                <a:spcPct val="20000"/>
              </a:spcBef>
              <a:buClr>
                <a:srgbClr val="4F81BD"/>
              </a:buClr>
              <a:buSzPct val="70000"/>
              <a:buNone/>
            </a:pPr>
            <a: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Практическая значимость проекта:</a:t>
            </a:r>
          </a:p>
          <a:p>
            <a:pPr lvl="0" algn="just" defTabSz="914400">
              <a:spcBef>
                <a:spcPct val="20000"/>
              </a:spcBef>
              <a:buClr>
                <a:srgbClr val="4F81BD"/>
              </a:buClr>
              <a:buSzPct val="70000"/>
              <a:buNone/>
            </a:pP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Данный проект может быть использован в работе педагога в ДОУ, в НОД, в совместной деятельности педагога и детей, в интегрированных занятиях.</a:t>
            </a:r>
          </a:p>
          <a:p>
            <a:pPr lvl="0" algn="ctr" defTabSz="914400">
              <a:spcBef>
                <a:spcPct val="20000"/>
              </a:spcBef>
              <a:buClr>
                <a:srgbClr val="4F81BD"/>
              </a:buClr>
              <a:buSzPct val="70000"/>
              <a:buNone/>
            </a:pPr>
            <a: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Участники проекта:</a:t>
            </a:r>
          </a:p>
          <a:p>
            <a:pPr marL="0" lvl="0" indent="0" algn="just" defTabSz="914400">
              <a:spcBef>
                <a:spcPts val="0"/>
              </a:spcBef>
              <a:buClrTx/>
              <a:buNone/>
            </a:pPr>
            <a:r>
              <a:rPr lang="ru-RU" sz="3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Дети средней группы №2 и педагоги   Доу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182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942110"/>
            <a:ext cx="8911687" cy="87283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условий для развития познавательных и творческих способностей детей в процессе реализации образовательного проекта «Удивительный мир насекомых»</a:t>
            </a:r>
          </a:p>
        </p:txBody>
      </p:sp>
    </p:spTree>
    <p:extLst>
      <p:ext uri="{BB962C8B-B14F-4D97-AF65-F5344CB8AC3E}">
        <p14:creationId xmlns:p14="http://schemas.microsoft.com/office/powerpoint/2010/main" val="1120716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25346"/>
            <a:ext cx="8911687" cy="73363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108363"/>
            <a:ext cx="8915400" cy="5167745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эмоциональную отзывчивость, сопереживание, чувство бережного отношения к живым представителям; развивать творческие способности, речь, мышление.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Расширять знания детей об особенностях внешнего вида насекомых, их строение, способах передвижения, питания, месте обитания; развивать интерес к жизни насекомых, умение наблюдать.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Воспитывать бережное отношение к живому; формировать гуманное отношение к природе, желание беречь и сохранить красоту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802037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0"/>
            <a:ext cx="9308130" cy="189741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Ребята беседовали на тему проекта, рассматривали иллюстрации и макеты насекомых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2255" y="1662545"/>
            <a:ext cx="9448800" cy="489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10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4487" y="235527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прогулке ребята с интересом наблюдали за пчелами и букашками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0036" y="1779653"/>
            <a:ext cx="5153891" cy="38654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519" y="2695365"/>
            <a:ext cx="5098473" cy="382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907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3244" y="227389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Познакомились с такими произведениями как В.В Бианки «Как муравьишка домой спешил», сказки К.И Чуковского «Тараканище» и «Муха – Цокотуха», сказка «О мухе и пчеле»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548" y="2505941"/>
            <a:ext cx="3034579" cy="41246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0348" y="2792036"/>
            <a:ext cx="2697480" cy="3657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3049" y="2611061"/>
            <a:ext cx="2964418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839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106546"/>
            <a:ext cx="8911687" cy="357381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Дошколята закрепили пройденный материал по теме проекта. Проявили свою фантазию и сделали несколько интересных работ</a:t>
            </a:r>
          </a:p>
        </p:txBody>
      </p:sp>
    </p:spTree>
    <p:extLst>
      <p:ext uri="{BB962C8B-B14F-4D97-AF65-F5344CB8AC3E}">
        <p14:creationId xmlns:p14="http://schemas.microsoft.com/office/powerpoint/2010/main" val="348134176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190</TotalTime>
  <Words>512</Words>
  <Application>Microsoft Office PowerPoint</Application>
  <PresentationFormat>Широкоэкранный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Легкий дым</vt:lpstr>
      <vt:lpstr>Муниципальное бюджетное дошкольное образовательное учреждение «Детский сад № 24 «Светлячок»»</vt:lpstr>
      <vt:lpstr>Актуальность:</vt:lpstr>
      <vt:lpstr>Презентация PowerPoint</vt:lpstr>
      <vt:lpstr>Цель:</vt:lpstr>
      <vt:lpstr>Задачи:</vt:lpstr>
      <vt:lpstr>Ребята беседовали на тему проекта, рассматривали иллюстрации и макеты насекомых</vt:lpstr>
      <vt:lpstr>На прогулке ребята с интересом наблюдали за пчелами и букашками</vt:lpstr>
      <vt:lpstr>Познакомились с такими произведениями как В.В Бианки «Как муравьишка домой спешил», сказки К.И Чуковского «Тараканище» и «Муха – Цокотуха», сказка «О мухе и пчеле»</vt:lpstr>
      <vt:lpstr>Дошколята закрепили пройденный материал по теме проекта. Проявили свою фантазию и сделали несколько интересных работ</vt:lpstr>
      <vt:lpstr>Дети слепили замечательных божьих коровок из природного материала (грецкого ореха), которые теперь поселились в нашей группе!</vt:lpstr>
      <vt:lpstr>Слепили веселых гусениц и божьих коровок, в ходе беседы узнали о том, когда и как гусеница превращается в бабочку, от чего зависит окрас бабочки.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№14 «Ягодка»</dc:title>
  <dc:creator>Группа №11</dc:creator>
  <cp:lastModifiedBy>Пользователь</cp:lastModifiedBy>
  <cp:revision>21</cp:revision>
  <dcterms:created xsi:type="dcterms:W3CDTF">2020-09-01T05:12:30Z</dcterms:created>
  <dcterms:modified xsi:type="dcterms:W3CDTF">2023-10-18T08:20:59Z</dcterms:modified>
</cp:coreProperties>
</file>