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20206"/>
            <a:ext cx="8352928" cy="1828800"/>
          </a:xfrm>
        </p:spPr>
        <p:txBody>
          <a:bodyPr/>
          <a:lstStyle/>
          <a:p>
            <a:pPr algn="ctr"/>
            <a:r>
              <a:rPr lang="ru-RU" dirty="0" smtClean="0"/>
              <a:t>Игра «Четвертый лишний»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Составила: </a:t>
            </a:r>
            <a:r>
              <a:rPr lang="ru-RU" dirty="0" smtClean="0"/>
              <a:t>Филатова А.В.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канист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60232" y="692696"/>
            <a:ext cx="1656184" cy="1656184"/>
          </a:xfrm>
        </p:spPr>
      </p:pic>
      <p:pic>
        <p:nvPicPr>
          <p:cNvPr id="9218" name="Picture 2" descr="C:\Users\Антонина\Desktop\2022-2023\ПРОФЕССИИ\микроф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80928"/>
            <a:ext cx="1440160" cy="1440160"/>
          </a:xfrm>
          <a:prstGeom prst="rect">
            <a:avLst/>
          </a:prstGeom>
          <a:noFill/>
        </p:spPr>
      </p:pic>
      <p:pic>
        <p:nvPicPr>
          <p:cNvPr id="9219" name="Picture 3" descr="C:\Users\Антонина\Desktop\2022-2023\ПРОФЕССИИ\колес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764704"/>
            <a:ext cx="1512168" cy="1512168"/>
          </a:xfrm>
          <a:prstGeom prst="rect">
            <a:avLst/>
          </a:prstGeom>
          <a:noFill/>
        </p:spPr>
      </p:pic>
      <p:pic>
        <p:nvPicPr>
          <p:cNvPr id="9220" name="Picture 4" descr="C:\Users\Антонина\Desktop\2022-2023\ПРОФЕССИИ\каби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780928"/>
            <a:ext cx="1508398" cy="1508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скал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2160240" cy="1680187"/>
          </a:xfrm>
        </p:spPr>
      </p:pic>
      <p:pic>
        <p:nvPicPr>
          <p:cNvPr id="10242" name="Picture 2" descr="C:\Users\Антонина\Desktop\2022-2023\ПРОФЕССИИ\швейнаяма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068960"/>
            <a:ext cx="2016224" cy="1618020"/>
          </a:xfrm>
          <a:prstGeom prst="rect">
            <a:avLst/>
          </a:prstGeom>
          <a:noFill/>
        </p:spPr>
      </p:pic>
      <p:pic>
        <p:nvPicPr>
          <p:cNvPr id="10243" name="Picture 3" descr="C:\Users\Антонина\Desktop\2022-2023\ПРОФЕССИИ\хлеб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140968"/>
            <a:ext cx="1865313" cy="1639887"/>
          </a:xfrm>
          <a:prstGeom prst="rect">
            <a:avLst/>
          </a:prstGeom>
          <a:noFill/>
        </p:spPr>
      </p:pic>
      <p:pic>
        <p:nvPicPr>
          <p:cNvPr id="10246" name="Picture 6" descr="C:\Users\Антонина\Desktop\2022-2023\ПРОФЕССИИ\прихват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692696"/>
            <a:ext cx="2137048" cy="1858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majliki-kartinki-i-krasivye-foto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836712"/>
            <a:ext cx="7704856" cy="48245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кассаппара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2924944"/>
            <a:ext cx="1612119" cy="1728192"/>
          </a:xfrm>
        </p:spPr>
      </p:pic>
      <p:pic>
        <p:nvPicPr>
          <p:cNvPr id="1026" name="Picture 2" descr="C:\Users\Антонина\Desktop\2022-2023\ПРОФЕССИИ\витр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64704"/>
            <a:ext cx="2232248" cy="1604929"/>
          </a:xfrm>
          <a:prstGeom prst="rect">
            <a:avLst/>
          </a:prstGeom>
          <a:noFill/>
        </p:spPr>
      </p:pic>
      <p:pic>
        <p:nvPicPr>
          <p:cNvPr id="1027" name="Picture 3" descr="C:\Users\Антонина\Desktop\2022-2023\ПРОФЕССИИ\ска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852936"/>
            <a:ext cx="1584176" cy="1544845"/>
          </a:xfrm>
          <a:prstGeom prst="rect">
            <a:avLst/>
          </a:prstGeom>
          <a:noFill/>
        </p:spPr>
      </p:pic>
      <p:pic>
        <p:nvPicPr>
          <p:cNvPr id="1029" name="Picture 5" descr="C:\Users\Антонина\Desktop\2022-2023\ПРОФЕССИИ\статоскоп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692696"/>
            <a:ext cx="2401844" cy="135103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одеждаврач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76256" y="620688"/>
            <a:ext cx="1651223" cy="1921423"/>
          </a:xfrm>
        </p:spPr>
      </p:pic>
      <p:pic>
        <p:nvPicPr>
          <p:cNvPr id="2050" name="Picture 2" descr="C:\Users\Антонина\Desktop\2022-2023\ПРОФЕССИИ\шпри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764704"/>
            <a:ext cx="1990877" cy="1296144"/>
          </a:xfrm>
          <a:prstGeom prst="rect">
            <a:avLst/>
          </a:prstGeom>
          <a:noFill/>
        </p:spPr>
      </p:pic>
      <p:pic>
        <p:nvPicPr>
          <p:cNvPr id="2051" name="Picture 3" descr="C:\Users\Антонина\Desktop\2022-2023\ПРОФЕССИИ\кас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3" y="2924944"/>
            <a:ext cx="1872208" cy="1470463"/>
          </a:xfrm>
          <a:prstGeom prst="rect">
            <a:avLst/>
          </a:prstGeom>
          <a:noFill/>
        </p:spPr>
      </p:pic>
      <p:pic>
        <p:nvPicPr>
          <p:cNvPr id="2052" name="Picture 4" descr="C:\Users\Антонина\Desktop\2022-2023\ПРОФЕССИИ\аптеч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780928"/>
            <a:ext cx="1819798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доскауч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140968"/>
            <a:ext cx="2149538" cy="1458615"/>
          </a:xfrm>
        </p:spPr>
      </p:pic>
      <p:pic>
        <p:nvPicPr>
          <p:cNvPr id="3074" name="Picture 2" descr="C:\Users\Антонина\Desktop\2022-2023\ПРОФЕССИИ\указ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772816"/>
            <a:ext cx="1524000" cy="1143000"/>
          </a:xfrm>
          <a:prstGeom prst="rect">
            <a:avLst/>
          </a:prstGeom>
          <a:noFill/>
        </p:spPr>
      </p:pic>
      <p:pic>
        <p:nvPicPr>
          <p:cNvPr id="3075" name="Picture 3" descr="C:\Users\Антонина\Desktop\2022-2023\ПРОФЕССИИ\парта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764704"/>
            <a:ext cx="1820144" cy="1820144"/>
          </a:xfrm>
          <a:prstGeom prst="rect">
            <a:avLst/>
          </a:prstGeom>
          <a:noFill/>
        </p:spPr>
      </p:pic>
      <p:pic>
        <p:nvPicPr>
          <p:cNvPr id="3076" name="Picture 4" descr="C:\Users\Антонина\Desktop\2022-2023\ПРОФЕССИИ\ру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212976"/>
            <a:ext cx="1728192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расчес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692696"/>
            <a:ext cx="1803499" cy="1742570"/>
          </a:xfrm>
        </p:spPr>
      </p:pic>
      <p:pic>
        <p:nvPicPr>
          <p:cNvPr id="4098" name="Picture 2" descr="C:\Users\Антонина\Desktop\2022-2023\ПРОФЕССИИ\фе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988840"/>
            <a:ext cx="2134532" cy="1599257"/>
          </a:xfrm>
          <a:prstGeom prst="rect">
            <a:avLst/>
          </a:prstGeom>
          <a:noFill/>
        </p:spPr>
      </p:pic>
      <p:pic>
        <p:nvPicPr>
          <p:cNvPr id="4099" name="Picture 3" descr="C:\Users\Антонина\Desktop\2022-2023\ПРОФЕССИИ\зеркал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212976"/>
            <a:ext cx="2016224" cy="1499824"/>
          </a:xfrm>
          <a:prstGeom prst="rect">
            <a:avLst/>
          </a:prstGeom>
          <a:noFill/>
        </p:spPr>
      </p:pic>
      <p:pic>
        <p:nvPicPr>
          <p:cNvPr id="4100" name="Picture 4" descr="C:\Users\Антонина\Desktop\2022-2023\ПРОФЕССИИ\краскакист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692696"/>
            <a:ext cx="1594934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кирпич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3140968"/>
            <a:ext cx="2232248" cy="1488165"/>
          </a:xfrm>
        </p:spPr>
      </p:pic>
      <p:pic>
        <p:nvPicPr>
          <p:cNvPr id="5122" name="Picture 2" descr="C:\Users\Антонина\Desktop\2022-2023\ПРОФЕССИИ\шпат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996952"/>
            <a:ext cx="1728192" cy="1728192"/>
          </a:xfrm>
          <a:prstGeom prst="rect">
            <a:avLst/>
          </a:prstGeom>
          <a:noFill/>
        </p:spPr>
      </p:pic>
      <p:pic>
        <p:nvPicPr>
          <p:cNvPr id="5123" name="Picture 3" descr="C:\Users\Антонина\Desktop\2022-2023\ПРОФЕССИИ\тор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764704"/>
            <a:ext cx="1728192" cy="1820363"/>
          </a:xfrm>
          <a:prstGeom prst="rect">
            <a:avLst/>
          </a:prstGeom>
          <a:noFill/>
        </p:spPr>
      </p:pic>
      <p:pic>
        <p:nvPicPr>
          <p:cNvPr id="5124" name="Picture 4" descr="C:\Users\Антонина\Desktop\2022-2023\ПРОФЕССИИ\подьемныйкра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692696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письм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08720"/>
            <a:ext cx="2520582" cy="1250209"/>
          </a:xfrm>
        </p:spPr>
      </p:pic>
      <p:pic>
        <p:nvPicPr>
          <p:cNvPr id="6147" name="Picture 3" descr="C:\Users\Антонина\Desktop\2022-2023\ПРОФЕССИИ\сумкапоч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692696"/>
            <a:ext cx="2160240" cy="1836205"/>
          </a:xfrm>
          <a:prstGeom prst="rect">
            <a:avLst/>
          </a:prstGeom>
          <a:noFill/>
        </p:spPr>
      </p:pic>
      <p:pic>
        <p:nvPicPr>
          <p:cNvPr id="6148" name="Picture 4" descr="C:\Users\Антонина\Desktop\2022-2023\ПРОФЕССИИ\тракт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140968"/>
            <a:ext cx="2375617" cy="1584176"/>
          </a:xfrm>
          <a:prstGeom prst="rect">
            <a:avLst/>
          </a:prstGeom>
          <a:noFill/>
        </p:spPr>
      </p:pic>
      <p:pic>
        <p:nvPicPr>
          <p:cNvPr id="6149" name="Picture 5" descr="C:\Users\Антонина\Desktop\2022-2023\ПРОФЕССИИ\ящи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3068960"/>
            <a:ext cx="2232248" cy="1674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1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картоте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620688"/>
            <a:ext cx="2117437" cy="1549964"/>
          </a:xfrm>
        </p:spPr>
      </p:pic>
      <p:pic>
        <p:nvPicPr>
          <p:cNvPr id="7170" name="Picture 2" descr="C:\Users\Антонина\Desktop\2022-2023\ПРОФЕССИИ\стелаж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212976"/>
            <a:ext cx="2717252" cy="1532185"/>
          </a:xfrm>
          <a:prstGeom prst="rect">
            <a:avLst/>
          </a:prstGeom>
          <a:noFill/>
        </p:spPr>
      </p:pic>
      <p:pic>
        <p:nvPicPr>
          <p:cNvPr id="7171" name="Picture 3" descr="C:\Users\Антонина\Desktop\2022-2023\ПРОФЕССИИ\книг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124744"/>
            <a:ext cx="2592288" cy="1830354"/>
          </a:xfrm>
          <a:prstGeom prst="rect">
            <a:avLst/>
          </a:prstGeom>
          <a:noFill/>
        </p:spPr>
      </p:pic>
      <p:pic>
        <p:nvPicPr>
          <p:cNvPr id="7172" name="Picture 4" descr="C:\Users\Антонина\Desktop\2022-2023\ПРОФЕССИИ\фотоапара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1916832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Какая картинка четвертая лишняя? Почему?</a:t>
            </a:r>
            <a:endParaRPr lang="ru-RU" dirty="0"/>
          </a:p>
        </p:txBody>
      </p:sp>
      <p:pic>
        <p:nvPicPr>
          <p:cNvPr id="4" name="Содержимое 3" descr="костюмпило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1944216" cy="1944216"/>
          </a:xfrm>
        </p:spPr>
      </p:pic>
      <p:pic>
        <p:nvPicPr>
          <p:cNvPr id="8194" name="Picture 2" descr="C:\Users\Антонина\Desktop\2022-2023\ПРОФЕССИИ\неб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548680"/>
            <a:ext cx="3401028" cy="1944216"/>
          </a:xfrm>
          <a:prstGeom prst="rect">
            <a:avLst/>
          </a:prstGeom>
          <a:noFill/>
        </p:spPr>
      </p:pic>
      <p:pic>
        <p:nvPicPr>
          <p:cNvPr id="8195" name="Picture 3" descr="C:\Users\Антонина\Desktop\2022-2023\ПРОФЕССИИ\штурвалкорабл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924944"/>
            <a:ext cx="1872208" cy="1872208"/>
          </a:xfrm>
          <a:prstGeom prst="rect">
            <a:avLst/>
          </a:prstGeom>
          <a:noFill/>
        </p:spPr>
      </p:pic>
      <p:pic>
        <p:nvPicPr>
          <p:cNvPr id="8196" name="Picture 4" descr="C:\Users\Антонина\Desktop\2022-2023\ПРОФЕССИИ\аэропор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2996952"/>
            <a:ext cx="3384376" cy="1903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186</TotalTime>
  <Words>80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Игра «Четвертый лишний»</vt:lpstr>
      <vt:lpstr>Какая картинка четвертая лишняя? Почему?</vt:lpstr>
      <vt:lpstr>Какая картинка четвертая лишняя? Почему?</vt:lpstr>
      <vt:lpstr>Какая картинка четвертая лишняя? Почему?</vt:lpstr>
      <vt:lpstr>Какая картинка четвертая лишняя? Почему?</vt:lpstr>
      <vt:lpstr>Какая картинка четвертая лишняя? Почему?</vt:lpstr>
      <vt:lpstr>Какая картинка четвертая лишняя? Почему?</vt:lpstr>
      <vt:lpstr>Какая картинка четвертая лишняя? Почему?</vt:lpstr>
      <vt:lpstr>Какая картинка четвертая лишняя? Почему?</vt:lpstr>
      <vt:lpstr>Какая картинка четвертая лишняя? Почему?</vt:lpstr>
      <vt:lpstr>Какая картинка четвертая лишняя? Почему?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«Четвертый лишний»</dc:title>
  <dc:creator>Антонина</dc:creator>
  <cp:lastModifiedBy>Антонина</cp:lastModifiedBy>
  <cp:revision>22</cp:revision>
  <dcterms:created xsi:type="dcterms:W3CDTF">2023-11-05T07:43:11Z</dcterms:created>
  <dcterms:modified xsi:type="dcterms:W3CDTF">2023-12-25T16:17:14Z</dcterms:modified>
</cp:coreProperties>
</file>