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1406C-8EE4-446C-B20B-581A839DA5B2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72AB7-7B0F-4E6D-8558-714BAB9B6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Пособие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«Линейный календарь»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Принципы ФГОС ДО: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24744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поддержка разнообразия детства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-сохранение уникальности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самоценности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дошкольного детства как важного этапа в общем развитии человека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-полноценного проживания ребенком всех этапов дошкольного детства, амплификации (обогащения) детского развития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-создания благоприятной социальной ситуации развития каждого ребенка в соответствии с его возрастными и индивидуальными особенностями и склонностями.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Пособие «Линейный календарь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15" t="11397" r="3971" b="22122"/>
          <a:stretch/>
        </p:blipFill>
        <p:spPr>
          <a:xfrm>
            <a:off x="1403648" y="692696"/>
            <a:ext cx="6165942" cy="2664296"/>
          </a:xfrm>
          <a:prstGeom prst="rect">
            <a:avLst/>
          </a:prstGeom>
        </p:spPr>
      </p:pic>
      <p:pic>
        <p:nvPicPr>
          <p:cNvPr id="6" name="Рисунок 5" descr="DSCN70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591018"/>
            <a:ext cx="4355976" cy="3266982"/>
          </a:xfrm>
          <a:prstGeom prst="rect">
            <a:avLst/>
          </a:prstGeom>
        </p:spPr>
      </p:pic>
      <p:pic>
        <p:nvPicPr>
          <p:cNvPr id="7" name="Рисунок 6" descr="DSCN70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91018"/>
            <a:ext cx="4355976" cy="32669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Образовательные задачи 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3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элементарные представления о времени;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Закреплять умения правильно применять термины, обозначающие единицы времени: день, неделя,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месяц, год;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Закреплять правильное употребление слов, которыми обозначается порядок протекания явлений и действий во времени: вчера, сегодня, завтра;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Совершенствовать навыки  счета.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Рефлексивный экран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556792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поняла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приобрела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попробую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захотелось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 расскажу коллегам…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138</Words>
  <Application>Microsoft Office PowerPoint</Application>
  <PresentationFormat>Экран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Пособие «Линейный календарь»</vt:lpstr>
      <vt:lpstr>Принципы ФГОС ДО:</vt:lpstr>
      <vt:lpstr>Пособие «Линейный календарь</vt:lpstr>
      <vt:lpstr>Образовательные задачи  </vt:lpstr>
      <vt:lpstr>Рефлексивный экран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гостиная по произведениям  С.В. Михалкова</dc:title>
  <dc:creator>Kseniya</dc:creator>
  <cp:lastModifiedBy>Windows User</cp:lastModifiedBy>
  <cp:revision>39</cp:revision>
  <dcterms:created xsi:type="dcterms:W3CDTF">2018-03-24T07:17:37Z</dcterms:created>
  <dcterms:modified xsi:type="dcterms:W3CDTF">2023-11-13T08:18:58Z</dcterms:modified>
</cp:coreProperties>
</file>