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9834-3623-46FD-A427-F2F7F42A6B03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A8747-DF4D-439E-85EB-85B9FD61E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357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9834-3623-46FD-A427-F2F7F42A6B03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A8747-DF4D-439E-85EB-85B9FD61E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908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9834-3623-46FD-A427-F2F7F42A6B03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A8747-DF4D-439E-85EB-85B9FD61E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00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9834-3623-46FD-A427-F2F7F42A6B03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A8747-DF4D-439E-85EB-85B9FD61E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685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9834-3623-46FD-A427-F2F7F42A6B03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A8747-DF4D-439E-85EB-85B9FD61E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193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9834-3623-46FD-A427-F2F7F42A6B03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A8747-DF4D-439E-85EB-85B9FD61E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359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9834-3623-46FD-A427-F2F7F42A6B03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A8747-DF4D-439E-85EB-85B9FD61E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913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9834-3623-46FD-A427-F2F7F42A6B03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A8747-DF4D-439E-85EB-85B9FD61E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949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9834-3623-46FD-A427-F2F7F42A6B03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A8747-DF4D-439E-85EB-85B9FD61E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348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9834-3623-46FD-A427-F2F7F42A6B03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A8747-DF4D-439E-85EB-85B9FD61E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847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9834-3623-46FD-A427-F2F7F42A6B03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A8747-DF4D-439E-85EB-85B9FD61E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534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89834-3623-46FD-A427-F2F7F42A6B03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A8747-DF4D-439E-85EB-85B9FD61E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98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learningapps.org/watch?v=p5qr41f722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72xjfqba23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learningapps.org/watch?v=pxvtoxrtk23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docs.google.com/forms/d/e/1FAIpQLSdQF9un5BegJtT_xl-NXayFE49nIw-SJ68m9wSbSZvOxI2weA/viewform?usp=sf_link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docs.google.com/forms/d/e/1FAIpQLSfqprXA5huafogjSonALi4b-_8h1YdJM8ZivRzu3xCjVWv-gw/viewform?usp=sf_link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852936"/>
            <a:ext cx="7772400" cy="1470025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Уровневые задания по математике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«Виды треугольников»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3 классе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917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332"/>
            <a:ext cx="8229600" cy="1143000"/>
          </a:xfrm>
        </p:spPr>
        <p:txBody>
          <a:bodyPr/>
          <a:lstStyle/>
          <a:p>
            <a:r>
              <a:rPr lang="ru-RU" dirty="0" smtClean="0"/>
              <a:t>Уровень «Узнавание»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900" u="sng" dirty="0" smtClean="0"/>
              <a:t>Цель</a:t>
            </a:r>
            <a:r>
              <a:rPr lang="ru-RU" sz="2900" dirty="0" smtClean="0"/>
              <a:t>: Научить различать треугольники и четырехугольники.</a:t>
            </a:r>
          </a:p>
          <a:p>
            <a:pPr marL="0" indent="0">
              <a:buNone/>
            </a:pPr>
            <a:r>
              <a:rPr lang="ru-RU" sz="2900" u="sng" dirty="0" smtClean="0"/>
              <a:t>Формулировка:</a:t>
            </a:r>
            <a:r>
              <a:rPr lang="ru-RU" sz="2900" dirty="0" smtClean="0"/>
              <a:t> Распредели геометрические фигуры. 1 группа - треугольники, 2 группа – четырехугольники</a:t>
            </a:r>
          </a:p>
          <a:p>
            <a:pPr marL="0" indent="0">
              <a:buNone/>
            </a:pPr>
            <a:r>
              <a:rPr lang="ru-RU" sz="2600" dirty="0" smtClean="0"/>
              <a:t> Платформа Learningapps</a:t>
            </a:r>
          </a:p>
          <a:p>
            <a:pPr marL="0" indent="0">
              <a:buNone/>
            </a:pPr>
            <a:r>
              <a:rPr lang="ru-RU" sz="2600" u="sng" dirty="0" smtClean="0"/>
              <a:t>Алгоритм выполнения:</a:t>
            </a:r>
          </a:p>
          <a:p>
            <a:pPr marL="0" indent="0">
              <a:buNone/>
            </a:pPr>
            <a:r>
              <a:rPr lang="ru-RU" sz="2600" dirty="0" smtClean="0"/>
              <a:t>    - Перейдите по ссылке: </a:t>
            </a:r>
            <a:r>
              <a:rPr lang="ru-RU" sz="2600" dirty="0" smtClean="0">
                <a:hlinkClick r:id="rId2"/>
              </a:rPr>
              <a:t>https://learningapps.org/watch?v=p5qr41f7223</a:t>
            </a:r>
            <a:r>
              <a:rPr lang="ru-RU" sz="2600" dirty="0" smtClean="0"/>
              <a:t> </a:t>
            </a:r>
          </a:p>
          <a:p>
            <a:pPr marL="0" indent="0">
              <a:buNone/>
            </a:pPr>
            <a:r>
              <a:rPr lang="ru-RU" sz="2600" dirty="0" smtClean="0"/>
              <a:t>   - Внимательно прочитайте задание; </a:t>
            </a:r>
          </a:p>
          <a:p>
            <a:pPr marL="0" indent="0">
              <a:buNone/>
            </a:pPr>
            <a:r>
              <a:rPr lang="ru-RU" sz="2600" dirty="0" smtClean="0"/>
              <a:t>    - Нажми на кнопку ОК и выполни задание;</a:t>
            </a:r>
          </a:p>
          <a:p>
            <a:pPr marL="0" indent="0">
              <a:buNone/>
            </a:pPr>
            <a:r>
              <a:rPr lang="ru-RU" sz="2600" dirty="0" smtClean="0"/>
              <a:t>    - Проверьте  задание</a:t>
            </a:r>
          </a:p>
          <a:p>
            <a:pPr marL="0" indent="0">
              <a:buNone/>
            </a:pPr>
            <a:r>
              <a:rPr lang="ru-RU" sz="2600" dirty="0" smtClean="0"/>
              <a:t>    - После выполнения задания нажмите на галочку в нижнем правом углу.</a:t>
            </a:r>
          </a:p>
          <a:p>
            <a:pPr marL="0" indent="0">
              <a:buNone/>
            </a:pPr>
            <a:r>
              <a:rPr lang="ru-RU" sz="2600" dirty="0" smtClean="0"/>
              <a:t>«5» - без ошибок;</a:t>
            </a:r>
          </a:p>
          <a:p>
            <a:pPr marL="0" indent="0">
              <a:buNone/>
            </a:pPr>
            <a:r>
              <a:rPr lang="ru-RU" sz="2600" dirty="0" smtClean="0"/>
              <a:t>«4» - 1 ошибки;</a:t>
            </a:r>
          </a:p>
          <a:p>
            <a:pPr marL="0" indent="0">
              <a:buNone/>
            </a:pPr>
            <a:r>
              <a:rPr lang="ru-RU" sz="2600" dirty="0" smtClean="0"/>
              <a:t>«3» - 2-3 ошибки;</a:t>
            </a:r>
          </a:p>
          <a:p>
            <a:pPr marL="0" indent="0">
              <a:buNone/>
            </a:pPr>
            <a:r>
              <a:rPr lang="ru-RU" sz="2600" dirty="0" smtClean="0"/>
              <a:t>«2» - более 3 ошибок.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861048"/>
            <a:ext cx="4758407" cy="2693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7487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Уровень «Воспроизведение»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980728"/>
            <a:ext cx="4248472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u="sng" dirty="0" smtClean="0"/>
              <a:t>Цель</a:t>
            </a:r>
            <a:r>
              <a:rPr lang="ru-RU" sz="1600" dirty="0" smtClean="0"/>
              <a:t>: Проверить уровень усвоения знаний учащихся по теме «виды треугольников» с помощью ключевых определений урока</a:t>
            </a:r>
            <a:r>
              <a:rPr lang="ru-RU" sz="1600" dirty="0" smtClean="0"/>
              <a:t>.</a:t>
            </a:r>
          </a:p>
          <a:p>
            <a:pPr marL="0" indent="0">
              <a:buNone/>
            </a:pPr>
            <a:r>
              <a:rPr lang="ru-RU" sz="1600" u="sng" dirty="0"/>
              <a:t>Формулировка</a:t>
            </a:r>
            <a:r>
              <a:rPr lang="ru-RU" sz="1600" dirty="0" smtClean="0"/>
              <a:t>: Вставь </a:t>
            </a:r>
            <a:r>
              <a:rPr lang="ru-RU" sz="1600" dirty="0"/>
              <a:t>пропущенные слова, чтобы получилось верное определение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/>
              <a:t>1. Этап урока   актуализация</a:t>
            </a:r>
          </a:p>
          <a:p>
            <a:pPr marL="0" indent="0">
              <a:buNone/>
            </a:pPr>
            <a:r>
              <a:rPr lang="ru-RU" sz="1600" dirty="0"/>
              <a:t>2. Платформа Learningapps</a:t>
            </a:r>
          </a:p>
          <a:p>
            <a:pPr marL="0" indent="0">
              <a:buNone/>
            </a:pPr>
            <a:r>
              <a:rPr lang="ru-RU" sz="1600" dirty="0"/>
              <a:t>3. </a:t>
            </a:r>
            <a:r>
              <a:rPr lang="ru-RU" sz="1600" u="sng" dirty="0"/>
              <a:t>Алгоритм выполнения:</a:t>
            </a:r>
          </a:p>
          <a:p>
            <a:pPr marL="0" indent="0">
              <a:buNone/>
            </a:pPr>
            <a:r>
              <a:rPr lang="ru-RU" sz="1600" dirty="0"/>
              <a:t>    - Перейдите по ссылке: </a:t>
            </a:r>
          </a:p>
          <a:p>
            <a:pPr marL="0" indent="0">
              <a:buNone/>
            </a:pPr>
            <a:r>
              <a:rPr lang="ru-RU" sz="1600" dirty="0">
                <a:hlinkClick r:id="rId2"/>
              </a:rPr>
              <a:t>https://</a:t>
            </a:r>
            <a:r>
              <a:rPr lang="ru-RU" sz="1600" dirty="0" smtClean="0">
                <a:hlinkClick r:id="rId2"/>
              </a:rPr>
              <a:t>learningapps.org/watch?v=p72xjfqba23</a:t>
            </a:r>
            <a:r>
              <a:rPr lang="ru-RU" sz="1600" dirty="0" smtClean="0"/>
              <a:t> 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   - Внимательно прочитайте задание;</a:t>
            </a:r>
          </a:p>
          <a:p>
            <a:pPr marL="0" indent="0">
              <a:buNone/>
            </a:pPr>
            <a:r>
              <a:rPr lang="ru-RU" sz="1600" dirty="0"/>
              <a:t>    - Нажми на кнопку ОК и выполни задание;</a:t>
            </a:r>
          </a:p>
          <a:p>
            <a:pPr marL="0" indent="0">
              <a:buNone/>
            </a:pPr>
            <a:r>
              <a:rPr lang="ru-RU" sz="1600" dirty="0"/>
              <a:t>    - Проверьте  задание</a:t>
            </a:r>
          </a:p>
          <a:p>
            <a:pPr marL="0" indent="0">
              <a:buNone/>
            </a:pPr>
            <a:r>
              <a:rPr lang="ru-RU" sz="1600" dirty="0"/>
              <a:t>    - После выполнения задания нажмите на галочку в нижнем правом углу.</a:t>
            </a:r>
          </a:p>
          <a:p>
            <a:pPr marL="0" indent="0">
              <a:buNone/>
            </a:pPr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1052736"/>
            <a:ext cx="4330824" cy="4525963"/>
          </a:xfrm>
        </p:spPr>
        <p:txBody>
          <a:bodyPr>
            <a:normAutofit/>
          </a:bodyPr>
          <a:lstStyle/>
          <a:p>
            <a:pPr marL="0" indent="0">
              <a:spcAft>
                <a:spcPts val="1000"/>
              </a:spcAft>
              <a:buNone/>
            </a:pPr>
            <a:r>
              <a:rPr lang="ru-RU" sz="1600" dirty="0">
                <a:ea typeface="Times New Roman"/>
                <a:cs typeface="Times New Roman"/>
              </a:rPr>
              <a:t>Треугольник - это </a:t>
            </a:r>
            <a:r>
              <a:rPr lang="ru-RU" sz="1600" b="1" dirty="0">
                <a:ea typeface="Times New Roman"/>
                <a:cs typeface="Times New Roman"/>
              </a:rPr>
              <a:t>геометрическая </a:t>
            </a:r>
            <a:r>
              <a:rPr lang="ru-RU" sz="1600" dirty="0">
                <a:ea typeface="Times New Roman"/>
                <a:cs typeface="Times New Roman"/>
              </a:rPr>
              <a:t> фигура, имеющая  </a:t>
            </a:r>
            <a:r>
              <a:rPr lang="ru-RU" sz="1600" b="1" dirty="0">
                <a:ea typeface="Times New Roman"/>
                <a:cs typeface="Times New Roman"/>
              </a:rPr>
              <a:t> три </a:t>
            </a:r>
            <a:r>
              <a:rPr lang="ru-RU" sz="1600" dirty="0">
                <a:ea typeface="Times New Roman"/>
                <a:cs typeface="Times New Roman"/>
              </a:rPr>
              <a:t>стороны,  т</a:t>
            </a:r>
            <a:r>
              <a:rPr lang="ru-RU" sz="1600" b="1" dirty="0">
                <a:ea typeface="Times New Roman"/>
                <a:cs typeface="Times New Roman"/>
              </a:rPr>
              <a:t>ри</a:t>
            </a:r>
            <a:r>
              <a:rPr lang="ru-RU" sz="1600" dirty="0">
                <a:ea typeface="Times New Roman"/>
                <a:cs typeface="Times New Roman"/>
              </a:rPr>
              <a:t> угла и</a:t>
            </a:r>
            <a:r>
              <a:rPr lang="ru-RU" sz="1600" b="1" dirty="0">
                <a:ea typeface="Times New Roman"/>
                <a:cs typeface="Times New Roman"/>
              </a:rPr>
              <a:t> три</a:t>
            </a:r>
            <a:r>
              <a:rPr lang="ru-RU" sz="1600" dirty="0">
                <a:ea typeface="Times New Roman"/>
                <a:cs typeface="Times New Roman"/>
              </a:rPr>
              <a:t> вершины.</a:t>
            </a:r>
            <a:endParaRPr lang="ru-RU" sz="1600" dirty="0">
              <a:ea typeface="Calibri"/>
              <a:cs typeface="Times New Roman"/>
            </a:endParaRPr>
          </a:p>
          <a:p>
            <a:pPr marL="0" indent="0">
              <a:spcAft>
                <a:spcPts val="1000"/>
              </a:spcAft>
              <a:buNone/>
            </a:pPr>
            <a:r>
              <a:rPr lang="ru-RU" sz="1600" dirty="0">
                <a:ea typeface="Times New Roman"/>
                <a:cs typeface="Times New Roman"/>
              </a:rPr>
              <a:t>Равнобедренный треугольник- это треугольник, имеющий  </a:t>
            </a:r>
            <a:r>
              <a:rPr lang="ru-RU" sz="1600" b="1" dirty="0">
                <a:ea typeface="Times New Roman"/>
                <a:cs typeface="Times New Roman"/>
              </a:rPr>
              <a:t>две </a:t>
            </a:r>
            <a:r>
              <a:rPr lang="ru-RU" sz="1600" dirty="0">
                <a:ea typeface="Times New Roman"/>
                <a:cs typeface="Times New Roman"/>
              </a:rPr>
              <a:t>равные стороны.</a:t>
            </a:r>
            <a:endParaRPr lang="ru-RU" sz="1600" dirty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1600" b="1" dirty="0">
                <a:ea typeface="Times New Roman"/>
                <a:cs typeface="Times New Roman"/>
              </a:rPr>
              <a:t>Равносторонний </a:t>
            </a:r>
            <a:r>
              <a:rPr lang="ru-RU" sz="1600" dirty="0">
                <a:ea typeface="Times New Roman"/>
                <a:cs typeface="Times New Roman"/>
              </a:rPr>
              <a:t> треугольник - это треугольник, имеющий три равные стороны</a:t>
            </a:r>
            <a:r>
              <a:rPr lang="ru-RU" sz="1600" dirty="0" smtClean="0">
                <a:ea typeface="Times New Roman"/>
                <a:cs typeface="Times New Roman"/>
              </a:rPr>
              <a:t>.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r>
              <a:rPr lang="ru-RU" sz="1800" dirty="0"/>
              <a:t>«5» - без ошибок;</a:t>
            </a:r>
          </a:p>
          <a:p>
            <a:pPr marL="0" indent="0">
              <a:buNone/>
            </a:pPr>
            <a:r>
              <a:rPr lang="ru-RU" sz="1800" dirty="0"/>
              <a:t>«4» - 1 ошибки;</a:t>
            </a:r>
          </a:p>
          <a:p>
            <a:pPr marL="0" indent="0">
              <a:buNone/>
            </a:pPr>
            <a:r>
              <a:rPr lang="ru-RU" sz="1800" dirty="0"/>
              <a:t>«3» - 2-3 ошибки;</a:t>
            </a:r>
          </a:p>
          <a:p>
            <a:pPr marL="0" indent="0">
              <a:buNone/>
            </a:pPr>
            <a:r>
              <a:rPr lang="ru-RU" sz="1800" dirty="0"/>
              <a:t>«2» - более 3 ошибок.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2691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Уровень «Понимание »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268760"/>
            <a:ext cx="4464496" cy="485740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u="sng" dirty="0"/>
              <a:t>Цель</a:t>
            </a:r>
            <a:r>
              <a:rPr lang="ru-RU" dirty="0"/>
              <a:t>: Применение знаний, умений навыков по теме «ВИДЫ ТРЕУГОЛЬНИКОВ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r>
              <a:rPr lang="ru-RU" u="sng" dirty="0" smtClean="0"/>
              <a:t>Формулировка</a:t>
            </a:r>
            <a:r>
              <a:rPr lang="ru-RU" u="sng" dirty="0"/>
              <a:t>: </a:t>
            </a:r>
            <a:r>
              <a:rPr lang="ru-RU" dirty="0"/>
              <a:t>Соотнеси виды треугольника с его чертежом.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Этап </a:t>
            </a:r>
            <a:r>
              <a:rPr lang="ru-RU" dirty="0"/>
              <a:t>урока   </a:t>
            </a:r>
            <a:r>
              <a:rPr lang="ru-RU" dirty="0" smtClean="0"/>
              <a:t>Первичное закрепление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/>
              <a:t>Платформа Learningapps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u="sng" dirty="0"/>
              <a:t>Алгоритм выполнения:</a:t>
            </a:r>
          </a:p>
          <a:p>
            <a:pPr marL="0" indent="0">
              <a:buNone/>
            </a:pPr>
            <a:r>
              <a:rPr lang="ru-RU" dirty="0"/>
              <a:t>    - Перейдите по ссылке: 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learningapps.org/watch?v=pxvtoxrtk23</a:t>
            </a:r>
            <a:r>
              <a:rPr lang="ru-RU" dirty="0" smtClean="0"/>
              <a:t>  </a:t>
            </a:r>
          </a:p>
          <a:p>
            <a:pPr>
              <a:buFontTx/>
              <a:buChar char="-"/>
            </a:pPr>
            <a:r>
              <a:rPr lang="ru-RU" dirty="0" smtClean="0"/>
              <a:t>Внимательно </a:t>
            </a:r>
            <a:r>
              <a:rPr lang="ru-RU" dirty="0"/>
              <a:t>прочитайте задание</a:t>
            </a:r>
            <a:r>
              <a:rPr lang="ru-RU" dirty="0" smtClean="0"/>
              <a:t>;</a:t>
            </a:r>
          </a:p>
          <a:p>
            <a:pPr>
              <a:buFontTx/>
              <a:buChar char="-"/>
            </a:pPr>
            <a:r>
              <a:rPr lang="ru-RU" dirty="0" smtClean="0"/>
              <a:t>Нажми </a:t>
            </a:r>
            <a:r>
              <a:rPr lang="ru-RU" dirty="0"/>
              <a:t>на кнопку ОК и выполни задание;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- Проверьте  задание</a:t>
            </a:r>
          </a:p>
          <a:p>
            <a:pPr marL="0" indent="0">
              <a:buNone/>
            </a:pPr>
            <a:r>
              <a:rPr lang="ru-RU" dirty="0" smtClean="0"/>
              <a:t>- После </a:t>
            </a:r>
            <a:r>
              <a:rPr lang="ru-RU" dirty="0"/>
              <a:t>выполнения задания нажмите на галочку в нижнем правом углу.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97473" y="2102122"/>
            <a:ext cx="4038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5» - без ошибок;</a:t>
            </a:r>
          </a:p>
          <a:p>
            <a:pPr marL="0" indent="0">
              <a:buNone/>
            </a:pPr>
            <a:r>
              <a:rPr lang="ru-RU" dirty="0"/>
              <a:t>«4» - 1 ошибки;</a:t>
            </a:r>
          </a:p>
          <a:p>
            <a:pPr marL="0" indent="0">
              <a:buNone/>
            </a:pPr>
            <a:r>
              <a:rPr lang="ru-RU" dirty="0"/>
              <a:t>«3» - 2 ошибки;</a:t>
            </a:r>
          </a:p>
          <a:p>
            <a:pPr marL="0" indent="0">
              <a:buNone/>
            </a:pPr>
            <a:r>
              <a:rPr lang="ru-RU" dirty="0"/>
              <a:t>«2» - более 2  ошибок.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348880"/>
            <a:ext cx="4012825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8509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994122"/>
          </a:xfrm>
        </p:spPr>
        <p:txBody>
          <a:bodyPr>
            <a:normAutofit fontScale="90000"/>
          </a:bodyPr>
          <a:lstStyle/>
          <a:p>
            <a:r>
              <a:rPr lang="ru-RU" dirty="0"/>
              <a:t>Уровень </a:t>
            </a:r>
            <a:r>
              <a:rPr lang="ru-RU" dirty="0" smtClean="0"/>
              <a:t>«</a:t>
            </a:r>
            <a:r>
              <a:rPr lang="ru-RU" dirty="0"/>
              <a:t>Применение в знакомых </a:t>
            </a:r>
            <a:r>
              <a:rPr lang="ru-RU" dirty="0" smtClean="0"/>
              <a:t>условиях»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484784"/>
            <a:ext cx="5256584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900" u="sng" dirty="0"/>
              <a:t>Цель: </a:t>
            </a:r>
            <a:r>
              <a:rPr lang="ru-RU" sz="2900" dirty="0"/>
              <a:t>Способствовать  формированию умения определять виды треугольников</a:t>
            </a:r>
          </a:p>
          <a:p>
            <a:pPr marL="0" indent="0">
              <a:buNone/>
            </a:pPr>
            <a:r>
              <a:rPr lang="ru-RU" sz="2900" u="sng" dirty="0" smtClean="0"/>
              <a:t>Формулировка</a:t>
            </a:r>
            <a:r>
              <a:rPr lang="ru-RU" sz="2900" dirty="0"/>
              <a:t>: Соотнеси виды треугольника с его чертежом.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900" dirty="0"/>
              <a:t>Этап урока   Первичное закрепление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900" dirty="0"/>
              <a:t> Платформа </a:t>
            </a:r>
            <a:r>
              <a:rPr lang="en-US" sz="2900" dirty="0"/>
              <a:t>Google </a:t>
            </a:r>
            <a:r>
              <a:rPr lang="ru-RU" sz="2900" dirty="0"/>
              <a:t>форма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900" dirty="0" smtClean="0"/>
              <a:t>Алгоритм </a:t>
            </a:r>
            <a:r>
              <a:rPr lang="ru-RU" sz="2900" dirty="0"/>
              <a:t>выполнения:</a:t>
            </a:r>
          </a:p>
          <a:p>
            <a:pPr marL="0" indent="0">
              <a:buNone/>
            </a:pPr>
            <a:r>
              <a:rPr lang="ru-RU" sz="2900" dirty="0"/>
              <a:t>    - Перейдите по ссылке: </a:t>
            </a:r>
            <a:endParaRPr lang="ru-RU" sz="2900" dirty="0" smtClean="0"/>
          </a:p>
          <a:p>
            <a:pPr marL="0" indent="0">
              <a:buNone/>
            </a:pPr>
            <a:r>
              <a:rPr lang="en-US" sz="2900" dirty="0">
                <a:hlinkClick r:id="rId2"/>
              </a:rPr>
              <a:t>https://</a:t>
            </a:r>
            <a:r>
              <a:rPr lang="en-US" sz="2900" dirty="0" smtClean="0">
                <a:hlinkClick r:id="rId2"/>
              </a:rPr>
              <a:t>docs.google.com/forms/d/e/1FAIpQLSdQF9un5BegJtT_xl-NXayFE49nIw-SJ68m9wSbSZvOxI2weA/viewform?usp=sf_link</a:t>
            </a:r>
            <a:r>
              <a:rPr lang="ru-RU" sz="2900" dirty="0" smtClean="0"/>
              <a:t> </a:t>
            </a:r>
          </a:p>
          <a:p>
            <a:pPr marL="0" indent="0">
              <a:buNone/>
            </a:pPr>
            <a:r>
              <a:rPr lang="ru-RU" sz="2900" dirty="0"/>
              <a:t>- Внимательно прочитайте задание;</a:t>
            </a:r>
          </a:p>
          <a:p>
            <a:pPr marL="0" indent="0">
              <a:buNone/>
            </a:pPr>
            <a:r>
              <a:rPr lang="ru-RU" sz="2900" dirty="0"/>
              <a:t>    -Распечатайте шаблон мозаики;</a:t>
            </a:r>
          </a:p>
          <a:p>
            <a:pPr marL="0" indent="0">
              <a:buNone/>
            </a:pPr>
            <a:r>
              <a:rPr lang="ru-RU" sz="2900" dirty="0"/>
              <a:t>    - выполняйте задание строго по инструкции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81737" y="4376673"/>
            <a:ext cx="3462263" cy="244827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Критерии оценки</a:t>
            </a:r>
          </a:p>
          <a:p>
            <a:pPr marL="0" indent="0">
              <a:buNone/>
            </a:pPr>
            <a:r>
              <a:rPr lang="ru-RU" dirty="0"/>
              <a:t>"5" - 3 ошибки</a:t>
            </a:r>
          </a:p>
          <a:p>
            <a:pPr marL="0" indent="0">
              <a:buNone/>
            </a:pPr>
            <a:r>
              <a:rPr lang="ru-RU" dirty="0"/>
              <a:t>"4" - 4-5 ошибок</a:t>
            </a:r>
          </a:p>
          <a:p>
            <a:pPr marL="0" indent="0">
              <a:buNone/>
            </a:pPr>
            <a:r>
              <a:rPr lang="ru-RU" dirty="0"/>
              <a:t>"3" - 5-6 ошибок</a:t>
            </a:r>
          </a:p>
          <a:p>
            <a:pPr marL="0" indent="0">
              <a:buNone/>
            </a:pPr>
            <a:r>
              <a:rPr lang="ru-RU" dirty="0"/>
              <a:t>"2" - более 6 ошибок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568" y="1627943"/>
            <a:ext cx="3514432" cy="2737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8787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Уровень «Применение в новых условиях»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980728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Цель: Способствовать </a:t>
            </a:r>
            <a:r>
              <a:rPr lang="ru-RU" sz="1800" dirty="0"/>
              <a:t>развитию творческих </a:t>
            </a:r>
            <a:r>
              <a:rPr lang="ru-RU" sz="1800" dirty="0" smtClean="0"/>
              <a:t>способностей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Формулировка: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Составьте </a:t>
            </a:r>
            <a:r>
              <a:rPr lang="ru-RU" sz="1800" dirty="0"/>
              <a:t>мозаику из треугольников в виде коровы. В мозаике должны быть разносторонние, равнобедренные и равносторонние треугольники. Треугольники должны быть помечены в соответствии с их видом</a:t>
            </a:r>
            <a:r>
              <a:rPr lang="ru-RU" sz="1800" dirty="0" smtClean="0"/>
              <a:t>. Количество </a:t>
            </a:r>
            <a:r>
              <a:rPr lang="ru-RU" sz="1800" dirty="0"/>
              <a:t>треугольников ограниченно. №1- Разносторонние (5 штук)  ; №2- Равнобедренные (12 штук); №3- Равносторонние (4 штуки).</a:t>
            </a:r>
          </a:p>
          <a:p>
            <a:pPr marL="0" indent="0">
              <a:buNone/>
            </a:pPr>
            <a:r>
              <a:rPr lang="ru-RU" sz="1800" dirty="0"/>
              <a:t>Прикрепите получившиеся работы на "</a:t>
            </a:r>
            <a:r>
              <a:rPr lang="ru-RU" sz="1800" dirty="0" err="1"/>
              <a:t>Google</a:t>
            </a:r>
            <a:r>
              <a:rPr lang="ru-RU" sz="1800" dirty="0"/>
              <a:t> форма".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980728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1</a:t>
            </a:r>
            <a:r>
              <a:rPr lang="ru-RU" sz="1800" dirty="0"/>
              <a:t>. Этап урока   домашняя работа</a:t>
            </a:r>
          </a:p>
          <a:p>
            <a:pPr marL="0" indent="0">
              <a:buNone/>
            </a:pPr>
            <a:r>
              <a:rPr lang="ru-RU" sz="1800" dirty="0"/>
              <a:t>2. Платформа </a:t>
            </a:r>
            <a:r>
              <a:rPr lang="ru-RU" sz="1800" dirty="0" err="1"/>
              <a:t>Google</a:t>
            </a:r>
            <a:r>
              <a:rPr lang="ru-RU" sz="1800" dirty="0"/>
              <a:t> форма</a:t>
            </a:r>
          </a:p>
          <a:p>
            <a:pPr marL="0" indent="0">
              <a:buNone/>
            </a:pPr>
            <a:r>
              <a:rPr lang="ru-RU" sz="1800" dirty="0"/>
              <a:t>3. Алгоритм выполнения:</a:t>
            </a:r>
          </a:p>
          <a:p>
            <a:pPr marL="0" indent="0">
              <a:buNone/>
            </a:pPr>
            <a:r>
              <a:rPr lang="ru-RU" sz="1800" dirty="0"/>
              <a:t>- Перейдите по ссылке:</a:t>
            </a:r>
          </a:p>
          <a:p>
            <a:pPr marL="0" indent="0">
              <a:buNone/>
            </a:pPr>
            <a:r>
              <a:rPr lang="ru-RU" sz="1800" dirty="0">
                <a:hlinkClick r:id="rId2"/>
              </a:rPr>
              <a:t>https://docs.google.com/forms/d/e/1FAIpQLSfqprXA5huafogjSonALi4b-_</a:t>
            </a:r>
            <a:r>
              <a:rPr lang="ru-RU" sz="1800" dirty="0" smtClean="0">
                <a:hlinkClick r:id="rId2"/>
              </a:rPr>
              <a:t>8h1YdJM8ZivRzu3xCjVWv-gw/viewform?usp=sf_link</a:t>
            </a:r>
            <a:r>
              <a:rPr lang="ru-RU" sz="1800" dirty="0" smtClean="0"/>
              <a:t> 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- Внимательно прочитайте задание</a:t>
            </a:r>
          </a:p>
          <a:p>
            <a:pPr marL="0" indent="0">
              <a:buNone/>
            </a:pPr>
            <a:r>
              <a:rPr lang="ru-RU" sz="1800" dirty="0"/>
              <a:t>- выполняйте задание строго по инструкции</a:t>
            </a:r>
          </a:p>
          <a:p>
            <a:endParaRPr lang="ru-RU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49080"/>
            <a:ext cx="2620963" cy="22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87335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569</Words>
  <Application>Microsoft Office PowerPoint</Application>
  <PresentationFormat>Экран (4:3)</PresentationFormat>
  <Paragraphs>89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Уровневые задания по математике  Тема «Виды треугольников»  В 3 классе</vt:lpstr>
      <vt:lpstr>Уровень «Узнавание»</vt:lpstr>
      <vt:lpstr>Уровень «Воспроизведение» </vt:lpstr>
      <vt:lpstr>Уровень «Понимание » </vt:lpstr>
      <vt:lpstr>Уровень «Применение в знакомых условиях» </vt:lpstr>
      <vt:lpstr>Уровень «Применение в новых условиях»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Уровневые задания по математике  Тема «Виды треугольников»  В 3 классе</dc:title>
  <dc:creator>Student</dc:creator>
  <cp:lastModifiedBy>Student</cp:lastModifiedBy>
  <cp:revision>4</cp:revision>
  <dcterms:created xsi:type="dcterms:W3CDTF">2023-11-03T01:11:15Z</dcterms:created>
  <dcterms:modified xsi:type="dcterms:W3CDTF">2023-11-03T03:47:14Z</dcterms:modified>
</cp:coreProperties>
</file>