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1" r:id="rId16"/>
    <p:sldId id="272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2D780F-6A5B-48FE-8FD8-E7841765E81F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99D932-EAED-451F-82F3-A52C9CF85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59D5-FE1E-482F-A9A6-E6A210765AD3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76DA8-7914-466C-800D-66F2F74A6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5005-6D78-4F92-A3CA-BCD095D81574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19B4-55BC-4BAC-BFEF-4A9398DDA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56F0A-D3BC-47F8-BB51-7642F5ECE7C1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C15B-9559-42C0-B3A4-859A2E327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8A7981-FFB1-47A7-9032-910C910846F5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A60E35-0559-4106-B101-316E7F940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29B0-82AD-4C84-95E9-9C4789E59DFD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3224-4105-4C11-877C-5E14727DA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AA62CB-3EFB-4ADB-B31C-9722C473B591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9F6BC2-BA0E-4672-9F01-405F5F45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23B9A-F9F0-4F45-BAE7-93F174A8D40E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B100-1EEA-4194-8DB1-950CA2633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736143-74E7-4247-A6CB-3E6AE220358D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3B3721-FC71-4C27-BD67-C4E1CCA4D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B7D322-0FBA-47C2-BF1C-9572E14A51E4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DEB21-1085-463B-A17A-73F870A40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F1EFCE-E884-4C10-B924-DB810932A6B6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311AE5-7E8D-4039-B670-4D297945B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9E308AB-83D1-4DA5-9930-14062201B7C6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232C497-ACE9-4B3B-B56B-8B803FAFA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ransition>
    <p:wheel spokes="3"/>
    <p:sndAc>
      <p:stSnd>
        <p:snd r:embed="rId13" name="chimes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006B8D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006B8D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0BD0D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10CF9B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077;&#1085;&#1072;\Music\&#1063;&#1077;&#1084;&#1091;%20&#1091;&#1095;&#1072;&#1090;%20&#1074;%20&#1096;&#1082;&#1086;&#1083;&#1077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077;&#1085;&#1072;\Music\&#1063;&#1077;&#1084;&#1091;%20&#1091;&#1095;&#1072;&#1090;%20&#1074;%20&#1096;&#1082;&#1086;&#1083;&#1077;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42938" y="1143000"/>
            <a:ext cx="7215187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Турнир</a:t>
            </a:r>
          </a:p>
          <a:p>
            <a:pPr algn="ctr"/>
            <a:endParaRPr lang="ru-RU" sz="6000" dirty="0">
              <a:solidFill>
                <a:srgbClr val="7030A0"/>
              </a:solidFill>
              <a:latin typeface="Corbel" pitchFamily="34" charset="0"/>
            </a:endParaRPr>
          </a:p>
          <a:p>
            <a:pPr algn="ctr"/>
            <a:endParaRPr lang="ru-RU" dirty="0">
              <a:latin typeface="Corbel" pitchFamily="34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ГРАМОТЕ  УЧИТЬСЯ –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ВСЕГДА  ПРИГОДИТСЯ!</a:t>
            </a:r>
          </a:p>
        </p:txBody>
      </p:sp>
      <p:pic>
        <p:nvPicPr>
          <p:cNvPr id="7" name="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38" y="4286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531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963"/>
            <a:ext cx="4022725" cy="4114800"/>
          </a:xfrm>
        </p:spPr>
        <p:txBody>
          <a:bodyPr/>
          <a:lstStyle/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z="5400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r>
              <a:rPr lang="ru-RU" sz="6000" smtClean="0">
                <a:solidFill>
                  <a:srgbClr val="002060"/>
                </a:solidFill>
                <a:latin typeface="Arial Black" pitchFamily="34" charset="0"/>
              </a:rPr>
              <a:t>БА</a:t>
            </a:r>
          </a:p>
        </p:txBody>
      </p:sp>
      <p:sp>
        <p:nvSpPr>
          <p:cNvPr id="22532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2533" name="Рисунок 10" descr="iCAV1IL8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2286000"/>
            <a:ext cx="2000250" cy="23574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2534" name="TextBox 25"/>
          <p:cNvSpPr txBox="1">
            <a:spLocks noChangeArrowheads="1"/>
          </p:cNvSpPr>
          <p:nvPr/>
        </p:nvSpPr>
        <p:spPr bwMode="auto">
          <a:xfrm>
            <a:off x="5929313" y="2857500"/>
            <a:ext cx="28209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2060"/>
                </a:solidFill>
                <a:latin typeface="Arial Black" pitchFamily="34" charset="0"/>
              </a:rPr>
              <a:t>1234567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750219" y="3893344"/>
            <a:ext cx="5143500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6500813" y="3071813"/>
            <a:ext cx="928687" cy="3571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7215188" y="3071813"/>
            <a:ext cx="928687" cy="3571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7929563" y="3071813"/>
            <a:ext cx="928687" cy="3571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Box 32"/>
          <p:cNvSpPr txBox="1">
            <a:spLocks noChangeArrowheads="1"/>
          </p:cNvSpPr>
          <p:nvPr/>
        </p:nvSpPr>
        <p:spPr bwMode="auto">
          <a:xfrm>
            <a:off x="6786563" y="2214563"/>
            <a:ext cx="544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Arial Black" pitchFamily="34" charset="0"/>
              </a:rPr>
              <a:t>С</a:t>
            </a:r>
          </a:p>
        </p:txBody>
      </p:sp>
      <p:sp>
        <p:nvSpPr>
          <p:cNvPr id="22540" name="TextBox 33"/>
          <p:cNvSpPr txBox="1">
            <a:spLocks noChangeArrowheads="1"/>
          </p:cNvSpPr>
          <p:nvPr/>
        </p:nvSpPr>
        <p:spPr bwMode="auto">
          <a:xfrm flipH="1">
            <a:off x="8215313" y="2214563"/>
            <a:ext cx="500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Arial Black" pitchFamily="34" charset="0"/>
              </a:rPr>
              <a:t>А</a:t>
            </a:r>
          </a:p>
        </p:txBody>
      </p:sp>
      <p:pic>
        <p:nvPicPr>
          <p:cNvPr id="22541" name="Рисунок 13" descr="i[5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357438"/>
            <a:ext cx="1584325" cy="192881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714620"/>
            <a:ext cx="471490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</a:t>
            </a:r>
            <a:r>
              <a:rPr lang="ru-RU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Метаграммы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928802"/>
            <a:ext cx="4751628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Пятый 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79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9" name="Содержимое 8" descr="iCA63Y6WZ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57250" y="3429000"/>
            <a:ext cx="2786063" cy="2571750"/>
          </a:xfrm>
          <a:ln w="38100">
            <a:solidFill>
              <a:srgbClr val="0070C0"/>
            </a:solidFill>
            <a:prstDash val="solid"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14375" y="1928813"/>
            <a:ext cx="3857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ru-RU" sz="6000">
                <a:solidFill>
                  <a:srgbClr val="002060"/>
                </a:solidFill>
                <a:latin typeface="Arial Black" pitchFamily="34" charset="0"/>
              </a:rPr>
              <a:t>АНКИ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071688" y="3714750"/>
            <a:ext cx="478631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143500" y="1928813"/>
            <a:ext cx="3940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Arial Black" pitchFamily="34" charset="0"/>
              </a:rPr>
              <a:t>Б</a:t>
            </a:r>
            <a:r>
              <a:rPr lang="ru-RU" sz="6000">
                <a:solidFill>
                  <a:srgbClr val="7030A0"/>
                </a:solidFill>
                <a:latin typeface="Arial Black" pitchFamily="34" charset="0"/>
              </a:rPr>
              <a:t>ИЛЕТ</a:t>
            </a:r>
          </a:p>
        </p:txBody>
      </p:sp>
      <p:pic>
        <p:nvPicPr>
          <p:cNvPr id="10" name="Рисунок 9" descr="iCADSMPM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3500438"/>
            <a:ext cx="2643187" cy="250031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714620"/>
            <a:ext cx="471490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Анаграммы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928802"/>
            <a:ext cx="4751628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Шестой 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627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9" name="Содержимое 8" descr="iCAEFEYT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3429000"/>
            <a:ext cx="3214688" cy="2643188"/>
          </a:xfrm>
          <a:ln w="38100">
            <a:solidFill>
              <a:srgbClr val="0070C0"/>
            </a:solidFill>
            <a:prstDash val="solid"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14375" y="1714500"/>
            <a:ext cx="38576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solidFill>
                  <a:srgbClr val="C00000"/>
                </a:solidFill>
                <a:latin typeface="Arial Black" pitchFamily="34" charset="0"/>
              </a:rPr>
              <a:t>К</a:t>
            </a:r>
            <a:r>
              <a:rPr lang="ru-RU" sz="6000">
                <a:solidFill>
                  <a:srgbClr val="C00000"/>
                </a:solidFill>
                <a:latin typeface="Arial Black" pitchFamily="34" charset="0"/>
              </a:rPr>
              <a:t>А</a:t>
            </a:r>
            <a:r>
              <a:rPr lang="ru-RU" sz="8800">
                <a:solidFill>
                  <a:srgbClr val="C00000"/>
                </a:solidFill>
                <a:latin typeface="Arial Black" pitchFamily="34" charset="0"/>
              </a:rPr>
              <a:t>Б</a:t>
            </a:r>
            <a:r>
              <a:rPr lang="ru-RU" sz="8000">
                <a:solidFill>
                  <a:srgbClr val="C00000"/>
                </a:solidFill>
                <a:latin typeface="Arial Black" pitchFamily="34" charset="0"/>
              </a:rPr>
              <a:t>А</a:t>
            </a:r>
            <a:r>
              <a:rPr lang="ru-RU" sz="7200">
                <a:solidFill>
                  <a:srgbClr val="C00000"/>
                </a:solidFill>
                <a:latin typeface="Arial Black" pitchFamily="34" charset="0"/>
              </a:rPr>
              <a:t>Н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071688" y="3714750"/>
            <a:ext cx="478631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143500" y="2000250"/>
            <a:ext cx="3940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002060"/>
                </a:solidFill>
                <a:latin typeface="Arial Black" pitchFamily="34" charset="0"/>
              </a:rPr>
              <a:t>АКТЁР</a:t>
            </a:r>
          </a:p>
        </p:txBody>
      </p:sp>
      <p:pic>
        <p:nvPicPr>
          <p:cNvPr id="10" name="Рисунок 9" descr="iCAWNFYUV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3429000"/>
            <a:ext cx="3214688" cy="264318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428868"/>
            <a:ext cx="4714908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Буквы потерялись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928802"/>
            <a:ext cx="4751628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Седьмой 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699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9" name="Содержимое 8" descr="iCAL1N29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714348" y="3357562"/>
            <a:ext cx="3000396" cy="2357446"/>
          </a:xfrm>
          <a:prstGeom prst="roundRect">
            <a:avLst/>
          </a:prstGeom>
          <a:ln w="38100">
            <a:solidFill>
              <a:srgbClr val="0070C0"/>
            </a:solidFill>
            <a:prstDash val="solid"/>
          </a:ln>
        </p:spPr>
      </p:pic>
      <p:sp>
        <p:nvSpPr>
          <p:cNvPr id="29701" name="TextBox 19"/>
          <p:cNvSpPr txBox="1">
            <a:spLocks noChangeArrowheads="1"/>
          </p:cNvSpPr>
          <p:nvPr/>
        </p:nvSpPr>
        <p:spPr bwMode="auto">
          <a:xfrm>
            <a:off x="428625" y="1928813"/>
            <a:ext cx="4143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002060"/>
                </a:solidFill>
                <a:latin typeface="Arial Black" pitchFamily="34" charset="0"/>
              </a:rPr>
              <a:t>МУ.АВЕ.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071688" y="3714750"/>
            <a:ext cx="478631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TextBox 22"/>
          <p:cNvSpPr txBox="1">
            <a:spLocks noChangeArrowheads="1"/>
          </p:cNvSpPr>
          <p:nvPr/>
        </p:nvSpPr>
        <p:spPr bwMode="auto">
          <a:xfrm>
            <a:off x="4857750" y="1928813"/>
            <a:ext cx="42259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Arial Black" pitchFamily="34" charset="0"/>
              </a:rPr>
              <a:t>.ЕЛ.С..Е.</a:t>
            </a:r>
            <a:endParaRPr lang="ru-RU" sz="600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" name="Рисунок 9" descr="iCAX0ZBR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3357562"/>
            <a:ext cx="3000396" cy="2357454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642938" y="-571500"/>
            <a:ext cx="7215187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6000" b="1" i="1" dirty="0">
              <a:solidFill>
                <a:srgbClr val="7030A0"/>
              </a:solidFill>
              <a:latin typeface="Corbel" pitchFamily="34" charset="0"/>
            </a:endParaRPr>
          </a:p>
          <a:p>
            <a:pPr algn="ctr"/>
            <a:endParaRPr lang="ru-RU" sz="6000" dirty="0">
              <a:solidFill>
                <a:srgbClr val="7030A0"/>
              </a:solidFill>
              <a:latin typeface="Corbel" pitchFamily="34" charset="0"/>
            </a:endParaRPr>
          </a:p>
          <a:p>
            <a:pPr algn="ctr"/>
            <a:endParaRPr lang="ru-RU" dirty="0">
              <a:latin typeface="Corbel" pitchFamily="34" charset="0"/>
            </a:endParaRPr>
          </a:p>
          <a:p>
            <a:r>
              <a:rPr lang="ru-RU" sz="3600" dirty="0">
                <a:latin typeface="Corbel" pitchFamily="34" charset="0"/>
              </a:rPr>
              <a:t>          </a:t>
            </a:r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ПОБЕДИЛА  ДРУЖБА!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41801" y="5500702"/>
            <a:ext cx="551593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ВСЕ  МОЛОДЦЫ!</a:t>
            </a:r>
          </a:p>
        </p:txBody>
      </p:sp>
      <p:pic>
        <p:nvPicPr>
          <p:cNvPr id="10" name="Рисунок 9" descr="iCAMTFXB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2500306"/>
            <a:ext cx="3500462" cy="2786082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1" name="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13" y="214313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500306"/>
            <a:ext cx="4714908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Один звук -   много слов 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643050"/>
            <a:ext cx="4751628" cy="30162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Первый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363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963"/>
            <a:ext cx="4022725" cy="4114800"/>
          </a:xfrm>
        </p:spPr>
        <p:txBody>
          <a:bodyPr/>
          <a:lstStyle/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r>
              <a:rPr lang="ru-RU" sz="5400" smtClean="0">
                <a:latin typeface="Arial Black" pitchFamily="34" charset="0"/>
              </a:rPr>
              <a:t> </a:t>
            </a:r>
            <a:r>
              <a:rPr lang="ru-RU" sz="5400" smtClean="0">
                <a:solidFill>
                  <a:srgbClr val="002060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15364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85813" y="2643188"/>
            <a:ext cx="3286125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43500" y="2643188"/>
            <a:ext cx="3286125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13"/>
          <p:cNvSpPr txBox="1">
            <a:spLocks noChangeArrowheads="1"/>
          </p:cNvSpPr>
          <p:nvPr/>
        </p:nvSpPr>
        <p:spPr bwMode="auto">
          <a:xfrm flipH="1">
            <a:off x="5214938" y="1857375"/>
            <a:ext cx="311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2060"/>
                </a:solidFill>
                <a:latin typeface="Arial Black" pitchFamily="34" charset="0"/>
              </a:rPr>
              <a:t>Ф</a:t>
            </a:r>
          </a:p>
        </p:txBody>
      </p:sp>
      <p:pic>
        <p:nvPicPr>
          <p:cNvPr id="15368" name="Рисунок 15" descr="iCA0K410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3429000"/>
            <a:ext cx="2714625" cy="23574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369" name="Рисунок 16" descr="iCAD2RJHQ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429000"/>
            <a:ext cx="2714625" cy="23574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500306"/>
            <a:ext cx="4714908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Слово делится на слоги…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643050"/>
            <a:ext cx="4751628" cy="30162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Второй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411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963"/>
            <a:ext cx="4022725" cy="4114800"/>
          </a:xfrm>
        </p:spPr>
        <p:txBody>
          <a:bodyPr/>
          <a:lstStyle/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r>
              <a:rPr lang="ru-RU" sz="5400" smtClean="0">
                <a:latin typeface="Arial Black" pitchFamily="34" charset="0"/>
              </a:rPr>
              <a:t> </a:t>
            </a:r>
            <a:endParaRPr lang="ru-RU" sz="540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7412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57250" y="2286000"/>
            <a:ext cx="3214688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5" y="2357438"/>
            <a:ext cx="3357563" cy="158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928019" y="2285206"/>
            <a:ext cx="85725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287169" y="2285206"/>
            <a:ext cx="85725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215857" y="2285206"/>
            <a:ext cx="857250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7144544" y="2285206"/>
            <a:ext cx="85725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TextBox 30"/>
          <p:cNvSpPr txBox="1">
            <a:spLocks noChangeArrowheads="1"/>
          </p:cNvSpPr>
          <p:nvPr/>
        </p:nvSpPr>
        <p:spPr bwMode="auto">
          <a:xfrm>
            <a:off x="1357313" y="2928938"/>
            <a:ext cx="24907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2060"/>
                </a:solidFill>
                <a:latin typeface="Arial Black" pitchFamily="34" charset="0"/>
              </a:rPr>
              <a:t>2</a:t>
            </a:r>
            <a:r>
              <a:rPr lang="ru-RU" sz="3200">
                <a:solidFill>
                  <a:srgbClr val="002060"/>
                </a:solidFill>
                <a:latin typeface="Arial Black" pitchFamily="34" charset="0"/>
              </a:rPr>
              <a:t> слога</a:t>
            </a:r>
          </a:p>
        </p:txBody>
      </p:sp>
      <p:sp>
        <p:nvSpPr>
          <p:cNvPr id="17420" name="TextBox 31"/>
          <p:cNvSpPr txBox="1">
            <a:spLocks noChangeArrowheads="1"/>
          </p:cNvSpPr>
          <p:nvPr/>
        </p:nvSpPr>
        <p:spPr bwMode="auto">
          <a:xfrm>
            <a:off x="5572125" y="2928938"/>
            <a:ext cx="2276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2060"/>
                </a:solidFill>
                <a:latin typeface="Arial Black" pitchFamily="34" charset="0"/>
              </a:rPr>
              <a:t>4</a:t>
            </a:r>
            <a:r>
              <a:rPr lang="ru-RU" sz="3200">
                <a:solidFill>
                  <a:srgbClr val="002060"/>
                </a:solidFill>
                <a:latin typeface="Arial Black" pitchFamily="34" charset="0"/>
              </a:rPr>
              <a:t> слога</a:t>
            </a:r>
          </a:p>
        </p:txBody>
      </p:sp>
      <p:pic>
        <p:nvPicPr>
          <p:cNvPr id="17421" name="Рисунок 32" descr="iCARGSX8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3929063"/>
            <a:ext cx="2357437" cy="20002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422" name="Рисунок 33" descr="iCAWQ5DIJ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29063"/>
            <a:ext cx="2214563" cy="207168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2500306"/>
            <a:ext cx="4714908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Звуковые модели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643050"/>
            <a:ext cx="4751628" cy="30162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Третий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Д Е Т И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Р О Д И Т Е Л И </a:t>
            </a:r>
            <a:endParaRPr lang="ru-RU" sz="4000" b="1" i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9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txBody>
          <a:bodyPr/>
          <a:lstStyle/>
          <a:p>
            <a:pPr marL="392113" indent="-273050"/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>
              <a:latin typeface="Arial Black" pitchFamily="34" charset="0"/>
            </a:endParaRPr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  <a:p>
            <a:pPr marL="392113" indent="-27305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9460" name="Содержимое 14" descr="iCATK9A39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25" y="3214688"/>
            <a:ext cx="2643188" cy="2071687"/>
          </a:xfrm>
          <a:ln w="38100">
            <a:solidFill>
              <a:srgbClr val="0070C0"/>
            </a:solidFill>
            <a:prstDash val="solid"/>
          </a:ln>
        </p:spPr>
      </p:pic>
      <p:sp>
        <p:nvSpPr>
          <p:cNvPr id="7" name="Прямоугольник 6"/>
          <p:cNvSpPr/>
          <p:nvPr/>
        </p:nvSpPr>
        <p:spPr>
          <a:xfrm>
            <a:off x="785813" y="178593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14500" y="178593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43188" y="178593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29188" y="178593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857875" y="178593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86563" y="178593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715250" y="178593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8" name="Рисунок 15" descr="iCAFQXEK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3214688"/>
            <a:ext cx="2643188" cy="20002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9469" name="TextBox 16"/>
          <p:cNvSpPr txBox="1">
            <a:spLocks noChangeArrowheads="1"/>
          </p:cNvSpPr>
          <p:nvPr/>
        </p:nvSpPr>
        <p:spPr bwMode="auto">
          <a:xfrm>
            <a:off x="1714500" y="5715000"/>
            <a:ext cx="992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Arial Black" pitchFamily="34" charset="0"/>
              </a:rPr>
              <a:t>ДОМ</a:t>
            </a:r>
          </a:p>
        </p:txBody>
      </p:sp>
      <p:sp>
        <p:nvSpPr>
          <p:cNvPr id="19470" name="TextBox 17"/>
          <p:cNvSpPr txBox="1">
            <a:spLocks noChangeArrowheads="1"/>
          </p:cNvSpPr>
          <p:nvPr/>
        </p:nvSpPr>
        <p:spPr bwMode="auto">
          <a:xfrm>
            <a:off x="6357938" y="5715000"/>
            <a:ext cx="1604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Arial Black" pitchFamily="34" charset="0"/>
              </a:rPr>
              <a:t>МЯТА</a:t>
            </a: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1" y="1857364"/>
            <a:ext cx="475162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Динамическая </a:t>
            </a:r>
            <a:r>
              <a:rPr lang="ru-RU" sz="4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пауза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2564904"/>
            <a:ext cx="4714908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Весёлые       ребусы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1571612"/>
            <a:ext cx="4751628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Четвёртый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288</TotalTime>
  <Words>167</Words>
  <Application>Microsoft Office PowerPoint</Application>
  <PresentationFormat>Экран (4:3)</PresentationFormat>
  <Paragraphs>104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Windows User</cp:lastModifiedBy>
  <cp:revision>32</cp:revision>
  <dcterms:created xsi:type="dcterms:W3CDTF">2012-10-28T10:49:21Z</dcterms:created>
  <dcterms:modified xsi:type="dcterms:W3CDTF">2023-02-26T03:59:41Z</dcterms:modified>
</cp:coreProperties>
</file>