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openxmlformats.org/officeDocument/2006/relationships/image" Target="../media/image11.jpeg"/><Relationship Id="rId3" Type="http://schemas.microsoft.com/office/2007/relationships/hdphoto" Target="../media/hdphoto1.wdp"/><Relationship Id="rId21" Type="http://schemas.microsoft.com/office/2007/relationships/hdphoto" Target="../media/hdphoto8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17" Type="http://schemas.microsoft.com/office/2007/relationships/hdphoto" Target="../media/hdphoto7.wdp"/><Relationship Id="rId2" Type="http://schemas.openxmlformats.org/officeDocument/2006/relationships/image" Target="../media/image2.png"/><Relationship Id="rId16" Type="http://schemas.openxmlformats.org/officeDocument/2006/relationships/image" Target="../media/image10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openxmlformats.org/officeDocument/2006/relationships/image" Target="../media/image9.png"/><Relationship Id="rId10" Type="http://schemas.openxmlformats.org/officeDocument/2006/relationships/image" Target="../media/image6.png"/><Relationship Id="rId19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microsoft.com/office/2007/relationships/hdphoto" Target="../media/hdphoto4.wdp"/><Relationship Id="rId1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236296" y="6116116"/>
            <a:ext cx="1205800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620688"/>
            <a:ext cx="8352928" cy="197383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«Что можно купить?»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https://static.ngs.ru/news/2020/external/54409551/images/65e6c3b4841a3154cd87c2722a8db4b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20" y="2132856"/>
            <a:ext cx="6116132" cy="440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в конец 6">
            <a:hlinkClick r:id="" action="ppaction://hlinkshowjump?jump=lastslide" highlightClick="1"/>
          </p:cNvPr>
          <p:cNvSpPr/>
          <p:nvPr/>
        </p:nvSpPr>
        <p:spPr>
          <a:xfrm>
            <a:off x="762472" y="6116116"/>
            <a:ext cx="1512168" cy="62068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8841" y="5651498"/>
            <a:ext cx="165942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24481" y="5631908"/>
            <a:ext cx="11176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  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816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438" y="0"/>
            <a:ext cx="9144000" cy="6858000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1710" y="1592796"/>
            <a:ext cx="1080120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https://i.pinimg.com/originals/e9/f7/46/e9f746f7899fe5a51ceef69650985035.jpg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64" b="23069" l="4275" r="163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00" t="4033" r="82137" b="76075"/>
          <a:stretch/>
        </p:blipFill>
        <p:spPr bwMode="auto">
          <a:xfrm>
            <a:off x="716430" y="404664"/>
            <a:ext cx="1224136" cy="11161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2751830" y="1592796"/>
            <a:ext cx="1080120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31950" y="1592796"/>
            <a:ext cx="1244106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076056" y="1592796"/>
            <a:ext cx="1224136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300192" y="1592796"/>
            <a:ext cx="720080" cy="140465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300192" y="2997453"/>
            <a:ext cx="720080" cy="115162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652120" y="4149080"/>
            <a:ext cx="1368152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454003" y="4149080"/>
            <a:ext cx="1198117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203848" y="4149080"/>
            <a:ext cx="1250155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940566" y="4149080"/>
            <a:ext cx="1263282" cy="6480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671710" y="2240868"/>
            <a:ext cx="668042" cy="104411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671710" y="3284984"/>
            <a:ext cx="668042" cy="1512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https://1.bp.blogspot.com/-3BVzwW4u8c4/VzNxEy8ZLcI/AAAAAAAAB2k/XXiyihHDukUwEnbBSqirsT6zpvvdhGEtQCLcB/s1600/02_inline%2Bskate.pn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28" b="100000" l="22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377" y="116633"/>
            <a:ext cx="1249575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i.pinimg.com/originals/e9/f7/46/e9f746f7899fe5a51ceef69650985035.jpg"/>
          <p:cNvPicPr/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3300" b="88648" l="68969" r="796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636" t="71382" r="19037" b="9434"/>
          <a:stretch/>
        </p:blipFill>
        <p:spPr bwMode="auto">
          <a:xfrm>
            <a:off x="3291890" y="2492205"/>
            <a:ext cx="787400" cy="801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https://w7.pngwing.com/pngs/487/277/png-transparent-sunny-side-egg-sandwich-illustration-egg-sandwich-breakfast-sandwich-fried-egg-english-muffin-sandwich-with-egg-food-breakfast-cheese-sandwich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57" b="99868" l="0" r="994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651" y="2980391"/>
            <a:ext cx="1289066" cy="106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choolteacher22.ru/wp-content/uploads/2021/01/%D1%8D%D0%BA%D0%BE%D0%BB%D0%BE%D0%B3%D0%B8%D1%8F-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687" b="100000" l="0" r="980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918" y="2420888"/>
            <a:ext cx="134310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yandex-images.naydex.net/A5en1Z215/47789cX_/lO7uw5yhfujro0WJpevcxp-RWTy_brmEsJOvg5H9rsca5dP8hxoJNz12cSEsNahe446JfyPPdhzWmhnRz_PQegWP2mMsgB6cnueA2LS6CWPrIUmZuqv80MUDH_PQ3b6GnwSAT1H9DmGKENb2OlLMi5Zu-QvnGod_YCs9Vyoh5jwVTE51OvXui1mCxIomL370rsSLDi9MqUd1cTyyJU8sJr8mYJ3yjA_iSYO3Vjjif8u2_fhqIOjk3qDNvEcKccTuVt_NlytGvZvagWV4F30cp0006Ex_DLt2N0Hdw3aNnqcOxgEekU4_4SvRpvdJkn2qFd-7KBLKxa8Q7R416-KXHgcfXyU4tR4Zq4DH2_R9bmS8B8idDd7LhycCbsD3Pt3GT1VBjeGt7FE68Tb1y-JMuuXeyWngiuW8oX0vZPqgxV_3TX13Kmfc6IkSZyj3jl-EjjSrLo1_WLXWUF1zdRx9N8zE4w-jniwDKbN21JnhjknGDbuoIWsnHkLuXDTK04UO5Uy-lghkjniIolToRr8vhn6GGn2O3htUtQE8skSeTHdOdJItgX9c4GnRNUYoUQ2opk6aOMMK164T7lyEmNF27ATefHSKB5zr6IF12bRvTbXtlzuu_R_Y9dQCHcHH3I6l3BRi3GDd7QBq0SUleuO_e_at6AlTGLVfo758JEpjJW2FXN9WWkee26sSZWgV_p4GXneYnj68WEV34kxR938MFi1WUN2zjoxT-NJ3JFvQvomX_jsok2klDQKvnDXr0QbthAytV2rlvrk7MzT5F-xdZf02qH6OD2rmtiJswPdPbIfNFnGfsMw84NhQhvY4oAxZ5l-KGSN7RJ2DXH2UyjEH7JSPzrRoJI7Y2-IVSxXOvwauJYks_r7YtkSQL-Cnno6k76TzfnMNvlC7gebU-8NOuiTvu3lRGqRt4R4MpLthZSxEDq12GPXu6vuTlVpGfn4HjAX7zl0Mu2Uk455TxUzsM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777" y="0"/>
            <a:ext cx="1578686" cy="148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g2.freepng.ru/20180701/qje/kisspng-rain-clip-art-5b38e08e956713.142761621530454158612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577" b="99615" l="667" r="99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561" y="774794"/>
            <a:ext cx="2539472" cy="14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uchebnik.mos.ru/system_2/atomic_objects/files/008/945/104/original/ClipartKey_2933196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72207" y="2819291"/>
            <a:ext cx="760287" cy="121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ds05.infourok.ru/uploads/ex/069b/000c9d42-01eac63b/hello_html_m697e6798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5412" b="96005" l="2125" r="964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462" y="4926751"/>
            <a:ext cx="1946690" cy="178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1520mm.ru/pass_and_e3/express/images/ticket11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315" y="5626398"/>
            <a:ext cx="2077815" cy="87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fsd.compedu.ru/html/2020/03/28/i_5e7f04d91004a/phpMK4j96_Kartoteka-igr-po-zdorovomu-obrazu-zhizni_1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25" y="4581128"/>
            <a:ext cx="1805405" cy="192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clipartbest.com/cliparts/xig/6Ag/xig6AggyT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4004" b="97754" l="9375" r="9601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8" y="2492205"/>
            <a:ext cx="1694471" cy="135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444651" y="6268139"/>
            <a:ext cx="986347" cy="47467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43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0.10295 0.12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9" y="643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51 L -0.04185 0.1724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2" y="886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0.09254 -0.1421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8" y="-710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14496 -0.1923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57" y="-963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7 L 0.04862 -0.1708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1" y="-854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5764 L -0.30712 0.4356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5" y="2465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0.11424 0.158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2" y="7894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16 -0.01019 L -0.44219 -0.18032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67" y="-8519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-0.40157 0.29769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87" y="1488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40741E-7 L -0.21111 -0.33194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56" y="-16597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L 0.61961 0.20579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72" y="10278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17 -0.05833 L 0.6 -0.27685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33" y="-10926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kak2z.ru/my_img/img/2017/01/26/2af1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2332"/>
            <a:ext cx="5640627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17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Управляющая кнопка: в начало 5">
            <a:hlinkClick r:id="" action="ppaction://hlinkshowjump?jump=firstslide" highlightClick="1"/>
          </p:cNvPr>
          <p:cNvSpPr/>
          <p:nvPr/>
        </p:nvSpPr>
        <p:spPr>
          <a:xfrm>
            <a:off x="408120" y="5955000"/>
            <a:ext cx="1080120" cy="57606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15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Администратор</dc:creator>
  <cp:lastModifiedBy>Семья</cp:lastModifiedBy>
  <cp:revision>12</cp:revision>
  <dcterms:created xsi:type="dcterms:W3CDTF">2021-02-26T09:03:52Z</dcterms:created>
  <dcterms:modified xsi:type="dcterms:W3CDTF">2021-03-27T04:02:31Z</dcterms:modified>
</cp:coreProperties>
</file>