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4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899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74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59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73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73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3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52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88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197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00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6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DDCF1-AC19-464E-95EA-0D1E78C9C877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65DC9-ECCC-4827-BCF5-25926EEFE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97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00249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46106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209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18297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34797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3999" cy="6741368"/>
          </a:xfrm>
        </p:spPr>
      </p:pic>
    </p:spTree>
    <p:extLst>
      <p:ext uri="{BB962C8B-B14F-4D97-AF65-F5344CB8AC3E}">
        <p14:creationId xmlns:p14="http://schemas.microsoft.com/office/powerpoint/2010/main" val="765218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014580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040393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4464275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2023-09-18T12:40:42Z</dcterms:created>
  <dcterms:modified xsi:type="dcterms:W3CDTF">2023-09-18T13:28:49Z</dcterms:modified>
</cp:coreProperties>
</file>