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иана Гусейнова" userId="46a83ff694afbaf4" providerId="LiveId" clId="{63B0034A-F1AA-45EC-9848-F830416E43A6}"/>
    <pc:docChg chg="custSel delSld modSld">
      <pc:chgData name="Диана Гусейнова" userId="46a83ff694afbaf4" providerId="LiveId" clId="{63B0034A-F1AA-45EC-9848-F830416E43A6}" dt="2023-12-29T11:19:41.846" v="1" actId="2696"/>
      <pc:docMkLst>
        <pc:docMk/>
      </pc:docMkLst>
      <pc:sldChg chg="addSp delSp modSp del mod">
        <pc:chgData name="Диана Гусейнова" userId="46a83ff694afbaf4" providerId="LiveId" clId="{63B0034A-F1AA-45EC-9848-F830416E43A6}" dt="2023-12-29T11:19:41.846" v="1" actId="2696"/>
        <pc:sldMkLst>
          <pc:docMk/>
          <pc:sldMk cId="2686816269" sldId="262"/>
        </pc:sldMkLst>
        <pc:spChg chg="add mod">
          <ac:chgData name="Диана Гусейнова" userId="46a83ff694afbaf4" providerId="LiveId" clId="{63B0034A-F1AA-45EC-9848-F830416E43A6}" dt="2023-12-29T11:19:36.997" v="0" actId="21"/>
          <ac:spMkLst>
            <pc:docMk/>
            <pc:sldMk cId="2686816269" sldId="262"/>
            <ac:spMk id="4" creationId="{EF07891C-F788-415F-B048-07B40C88EB32}"/>
          </ac:spMkLst>
        </pc:spChg>
        <pc:picChg chg="del">
          <ac:chgData name="Диана Гусейнова" userId="46a83ff694afbaf4" providerId="LiveId" clId="{63B0034A-F1AA-45EC-9848-F830416E43A6}" dt="2023-12-29T11:19:36.997" v="0" actId="21"/>
          <ac:picMkLst>
            <pc:docMk/>
            <pc:sldMk cId="2686816269" sldId="262"/>
            <ac:picMk id="6" creationId="{C2882921-D3DE-4E3F-8C86-5863674E6630}"/>
          </ac:picMkLst>
        </pc:picChg>
      </pc:sldChg>
    </pc:docChg>
  </pc:docChgLst>
  <pc:docChgLst>
    <pc:chgData name="Диана Гусейнова" userId="46a83ff694afbaf4" providerId="LiveId" clId="{1706DD10-F15D-42E8-A236-665298311A12}"/>
    <pc:docChg chg="custSel modSld">
      <pc:chgData name="Диана Гусейнова" userId="46a83ff694afbaf4" providerId="LiveId" clId="{1706DD10-F15D-42E8-A236-665298311A12}" dt="2023-12-12T09:24:30.026" v="57" actId="14100"/>
      <pc:docMkLst>
        <pc:docMk/>
      </pc:docMkLst>
      <pc:sldChg chg="addSp delSp modSp mod">
        <pc:chgData name="Диана Гусейнова" userId="46a83ff694afbaf4" providerId="LiveId" clId="{1706DD10-F15D-42E8-A236-665298311A12}" dt="2023-12-12T09:23:56.473" v="50" actId="14100"/>
        <pc:sldMkLst>
          <pc:docMk/>
          <pc:sldMk cId="2450765289" sldId="259"/>
        </pc:sldMkLst>
        <pc:picChg chg="add mod">
          <ac:chgData name="Диана Гусейнова" userId="46a83ff694afbaf4" providerId="LiveId" clId="{1706DD10-F15D-42E8-A236-665298311A12}" dt="2023-12-12T09:23:56.473" v="50" actId="14100"/>
          <ac:picMkLst>
            <pc:docMk/>
            <pc:sldMk cId="2450765289" sldId="259"/>
            <ac:picMk id="4" creationId="{0756CF63-4DD9-4676-AA5D-16F8E825C2B7}"/>
          </ac:picMkLst>
        </pc:picChg>
        <pc:picChg chg="del">
          <ac:chgData name="Диана Гусейнова" userId="46a83ff694afbaf4" providerId="LiveId" clId="{1706DD10-F15D-42E8-A236-665298311A12}" dt="2023-12-12T09:23:30.723" v="45" actId="21"/>
          <ac:picMkLst>
            <pc:docMk/>
            <pc:sldMk cId="2450765289" sldId="259"/>
            <ac:picMk id="9" creationId="{67BF6B90-E443-49C4-8363-7B71A04631DF}"/>
          </ac:picMkLst>
        </pc:picChg>
      </pc:sldChg>
      <pc:sldChg chg="addSp delSp modSp mod">
        <pc:chgData name="Диана Гусейнова" userId="46a83ff694afbaf4" providerId="LiveId" clId="{1706DD10-F15D-42E8-A236-665298311A12}" dt="2023-12-12T09:24:30.026" v="57" actId="14100"/>
        <pc:sldMkLst>
          <pc:docMk/>
          <pc:sldMk cId="3288121669" sldId="261"/>
        </pc:sldMkLst>
        <pc:picChg chg="add mod">
          <ac:chgData name="Диана Гусейнова" userId="46a83ff694afbaf4" providerId="LiveId" clId="{1706DD10-F15D-42E8-A236-665298311A12}" dt="2023-12-12T09:24:30.026" v="57" actId="14100"/>
          <ac:picMkLst>
            <pc:docMk/>
            <pc:sldMk cId="3288121669" sldId="261"/>
            <ac:picMk id="4" creationId="{22EA77F6-176C-441A-8824-A8D50BC2A26D}"/>
          </ac:picMkLst>
        </pc:picChg>
        <pc:picChg chg="add del mod modCrop">
          <ac:chgData name="Диана Гусейнова" userId="46a83ff694afbaf4" providerId="LiveId" clId="{1706DD10-F15D-42E8-A236-665298311A12}" dt="2023-12-12T09:17:27.878" v="30" actId="21"/>
          <ac:picMkLst>
            <pc:docMk/>
            <pc:sldMk cId="3288121669" sldId="261"/>
            <ac:picMk id="4" creationId="{79FA91A5-087B-4417-AAAB-538DF323FB37}"/>
          </ac:picMkLst>
        </pc:picChg>
        <pc:picChg chg="add mod modCrop">
          <ac:chgData name="Диана Гусейнова" userId="46a83ff694afbaf4" providerId="LiveId" clId="{1706DD10-F15D-42E8-A236-665298311A12}" dt="2023-12-12T09:18:28.563" v="41" actId="1076"/>
          <ac:picMkLst>
            <pc:docMk/>
            <pc:sldMk cId="3288121669" sldId="261"/>
            <ac:picMk id="6" creationId="{312E6B3B-42A7-444D-8751-4F9ECC79319B}"/>
          </ac:picMkLst>
        </pc:picChg>
        <pc:picChg chg="add del mod modCrop">
          <ac:chgData name="Диана Гусейнова" userId="46a83ff694afbaf4" providerId="LiveId" clId="{1706DD10-F15D-42E8-A236-665298311A12}" dt="2023-12-12T09:17:25.525" v="29" actId="21"/>
          <ac:picMkLst>
            <pc:docMk/>
            <pc:sldMk cId="3288121669" sldId="261"/>
            <ac:picMk id="7" creationId="{CFB4C173-FC85-4C94-8443-7B2267013795}"/>
          </ac:picMkLst>
        </pc:picChg>
        <pc:picChg chg="add del mod modCrop">
          <ac:chgData name="Диана Гусейнова" userId="46a83ff694afbaf4" providerId="LiveId" clId="{1706DD10-F15D-42E8-A236-665298311A12}" dt="2023-12-12T09:24:03.470" v="51" actId="21"/>
          <ac:picMkLst>
            <pc:docMk/>
            <pc:sldMk cId="3288121669" sldId="261"/>
            <ac:picMk id="9" creationId="{199FAAA0-2669-4918-894B-A0EA8721EE14}"/>
          </ac:picMkLst>
        </pc:picChg>
      </pc:sldChg>
      <pc:sldChg chg="addSp delSp modSp mod">
        <pc:chgData name="Диана Гусейнова" userId="46a83ff694afbaf4" providerId="LiveId" clId="{1706DD10-F15D-42E8-A236-665298311A12}" dt="2023-12-10T20:28:49.598" v="14" actId="14100"/>
        <pc:sldMkLst>
          <pc:docMk/>
          <pc:sldMk cId="2686816269" sldId="262"/>
        </pc:sldMkLst>
        <pc:spChg chg="add del mod">
          <ac:chgData name="Диана Гусейнова" userId="46a83ff694afbaf4" providerId="LiveId" clId="{1706DD10-F15D-42E8-A236-665298311A12}" dt="2023-12-10T20:25:02.886" v="1" actId="931"/>
          <ac:spMkLst>
            <pc:docMk/>
            <pc:sldMk cId="2686816269" sldId="262"/>
            <ac:spMk id="4" creationId="{679BEC27-CD2E-4DDF-B4D4-1373689D52DE}"/>
          </ac:spMkLst>
        </pc:spChg>
        <pc:spChg chg="add del mod">
          <ac:chgData name="Диана Гусейнова" userId="46a83ff694afbaf4" providerId="LiveId" clId="{1706DD10-F15D-42E8-A236-665298311A12}" dt="2023-12-10T20:28:40.209" v="12" actId="931"/>
          <ac:spMkLst>
            <pc:docMk/>
            <pc:sldMk cId="2686816269" sldId="262"/>
            <ac:spMk id="4" creationId="{EC635C4E-DFB2-4535-83AB-053CD5E3B58B}"/>
          </ac:spMkLst>
        </pc:spChg>
        <pc:picChg chg="del">
          <ac:chgData name="Диана Гусейнова" userId="46a83ff694afbaf4" providerId="LiveId" clId="{1706DD10-F15D-42E8-A236-665298311A12}" dt="2023-12-10T20:24:48.065" v="0" actId="21"/>
          <ac:picMkLst>
            <pc:docMk/>
            <pc:sldMk cId="2686816269" sldId="262"/>
            <ac:picMk id="5" creationId="{1A5781B1-525D-4D03-B7D1-29AA58C4734E}"/>
          </ac:picMkLst>
        </pc:picChg>
        <pc:picChg chg="add mod">
          <ac:chgData name="Диана Гусейнова" userId="46a83ff694afbaf4" providerId="LiveId" clId="{1706DD10-F15D-42E8-A236-665298311A12}" dt="2023-12-10T20:28:49.598" v="14" actId="14100"/>
          <ac:picMkLst>
            <pc:docMk/>
            <pc:sldMk cId="2686816269" sldId="262"/>
            <ac:picMk id="6" creationId="{C2882921-D3DE-4E3F-8C86-5863674E6630}"/>
          </ac:picMkLst>
        </pc:picChg>
        <pc:picChg chg="add del mod">
          <ac:chgData name="Диана Гусейнова" userId="46a83ff694afbaf4" providerId="LiveId" clId="{1706DD10-F15D-42E8-A236-665298311A12}" dt="2023-12-10T20:28:32.879" v="11" actId="21"/>
          <ac:picMkLst>
            <pc:docMk/>
            <pc:sldMk cId="2686816269" sldId="262"/>
            <ac:picMk id="7" creationId="{8B2C410C-2AC7-4423-BB75-D6F309B5DE8C}"/>
          </ac:picMkLst>
        </pc:picChg>
        <pc:picChg chg="add mod ord">
          <ac:chgData name="Диана Гусейнова" userId="46a83ff694afbaf4" providerId="LiveId" clId="{1706DD10-F15D-42E8-A236-665298311A12}" dt="2023-12-10T20:25:47.586" v="10" actId="14100"/>
          <ac:picMkLst>
            <pc:docMk/>
            <pc:sldMk cId="2686816269" sldId="262"/>
            <ac:picMk id="9" creationId="{B79C3632-2DF5-4703-948F-7AA548A4C0B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283656-009F-4915-AD90-57E98D6C6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B6126F-C7F2-45D8-8836-1D19FA6E3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BD37A3-7EBC-49EC-BDD9-AA6F005F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870EE0-F296-4A37-89F9-42E7F307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81A670-E179-4DDA-AB7B-0A37B67F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3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9D5EC-6929-4711-9E78-EBF6C0F3F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9B6934-48A8-4F40-BC00-54907CADB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0E89F-5E1C-4474-BE94-6EAFDA32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1FC072-F1D1-447E-93AE-2EFACA89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A6737-739F-4D27-A26A-A8073D78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1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49D5FC0-9A44-4B49-B471-F14E1EFD1F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674153-B10D-43B1-B0DF-EAEA7DFDC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D94E54-6882-4A3F-A871-60CB8BC3D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C3386C-9CB7-4AD7-AC1E-5A915F6C0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5E8486-5878-4A75-9DAA-6BF6655EF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2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00238-AC1E-4EED-A851-74398E4DE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7E31CC-7639-4099-8A90-D8462A841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2B2AE7-FEF5-4A12-A1F6-BE849154D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1B16BA-2919-4568-8318-900609454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A0E969-FCDC-40D8-A0A4-5F657F23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44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EDD4CA-8858-47DA-85A7-EFFBB8126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6BC727-6D53-4C3B-8E76-CEB9A7C0D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16F0CF-E147-46D4-83BD-ED8F402AE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D82BE2-7D1E-4613-9FDE-5C8F82A18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996DCE-A61D-45FB-A6B3-747D6A2E8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9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32C1B5-AD6E-40F1-8F94-15556FEEE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186D9F-2D7A-4A36-AE31-84FA1BB0E1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D8A071-0DB4-4F69-BD6F-4A93A4E08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352FC7-7527-4E11-805A-D3FF2E64E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20FE5B-7013-4C33-8AC0-C3C85521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9C8A6D-4BF9-4861-8DFC-270491A4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9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8E379C-3C1C-49A4-8AA9-7400C2D9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FF25DF-F099-4727-B63D-DCD932F0A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912218-4A3A-4471-A497-49CDACFB4B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BDC67B-6AF2-487F-8188-47FC35D64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03B7D71-6827-404F-A10F-3B603B730F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61B565E-B8F5-448D-9881-E25335FB8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A2C5B10-BD2E-4AFF-9866-379B91C6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34C29FC-7A01-4F30-9F56-18F975AA7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FC645-0251-4FD7-8D0B-2F39F118B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92E461-1568-429E-8521-95DD258AA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34307D-B128-4B73-99F2-DF389B2FF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5E9745-52CE-44D6-B2C7-5204E5ED2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2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BA38CD-0295-44D8-8E52-831AF097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AD16A7B-A6F0-4BEB-AC61-7939B902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4DD822-494A-4BC9-9388-3E4A4EFBE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27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55598-69AA-45C2-9FA3-CCC4EDFF2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527AC6-9837-464E-9935-1B9C0EA77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53B411-40F4-458B-B115-0FB0214DD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8C7659-BFB9-41C0-B5EC-7B38DF3FE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717F33-DFA5-4AFB-AE93-B203A63A3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E1D05F-8C26-4DB3-A4AB-E583E519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99D63D-8AE2-4DE9-A884-36F6371E1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F31376-FA5A-41B7-B9ED-CCC56D440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85691F-F066-4FFE-8FFA-4A9FD699F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7FB017-237E-46C1-BCD7-26BC1602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43C48E-0D52-4D4D-B1D1-A19454426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F387F7-E2BE-40F7-859D-98087C3F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7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8452B-E0FA-4ABB-B4C8-F70ECAD52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22C9AE-7B4F-460B-A64C-D9D5EF7E8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16FF50-E9A3-47FB-B2B3-8726C597F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B5A1C-DE67-4CCC-80F7-4D2FF33896DB}" type="datetimeFigureOut">
              <a:rPr lang="ru-RU" smtClean="0"/>
              <a:t>29.12.2023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E4A19E-750C-4FE1-83B5-DFF9EBB7C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D0EA6B-648D-468B-ADA5-0DE0F3930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F3CD4-052B-4792-93AA-B033E5B2C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1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7AAEA-5C77-4549-AA4E-3D6091F299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B253CA-DAB0-4498-B043-60C64868AE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E41E6A-9F5E-4556-BBCD-A500B209F8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D83AB2-38A2-42BA-AF07-3EEFB4A692E9}"/>
              </a:ext>
            </a:extLst>
          </p:cNvPr>
          <p:cNvSpPr txBox="1"/>
          <p:nvPr/>
        </p:nvSpPr>
        <p:spPr>
          <a:xfrm flipH="1">
            <a:off x="1118582" y="1953087"/>
            <a:ext cx="91440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          «Игровые макеты по экологии».</a:t>
            </a:r>
          </a:p>
          <a:p>
            <a:r>
              <a:rPr lang="ru-RU" sz="2800" dirty="0"/>
              <a:t>                                                  2023г.</a:t>
            </a:r>
          </a:p>
          <a:p>
            <a:r>
              <a:rPr lang="ru-RU" sz="2800" dirty="0"/>
              <a:t>                                        </a:t>
            </a:r>
          </a:p>
          <a:p>
            <a:r>
              <a:rPr lang="ru-RU" sz="2800" dirty="0"/>
              <a:t>                                              </a:t>
            </a:r>
          </a:p>
          <a:p>
            <a:endParaRPr lang="ru-RU" sz="2800" dirty="0"/>
          </a:p>
          <a:p>
            <a:r>
              <a:rPr lang="ru-RU" sz="2800" dirty="0"/>
              <a:t>                                                Подготовила: Гусейнова Д.Г.</a:t>
            </a:r>
          </a:p>
        </p:txBody>
      </p:sp>
    </p:spTree>
    <p:extLst>
      <p:ext uri="{BB962C8B-B14F-4D97-AF65-F5344CB8AC3E}">
        <p14:creationId xmlns:p14="http://schemas.microsoft.com/office/powerpoint/2010/main" val="228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EAE63C-F556-4882-B076-A745744B4E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744A79F-2A3A-40D2-BCF1-67A92451BA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452B42-407C-4BF5-9C3C-9D9258CF4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E8ADC0C-BFEF-47F3-B9BC-1796B8CAF9F0}"/>
              </a:ext>
            </a:extLst>
          </p:cNvPr>
          <p:cNvSpPr/>
          <p:nvPr/>
        </p:nvSpPr>
        <p:spPr>
          <a:xfrm>
            <a:off x="1447060" y="474345"/>
            <a:ext cx="103877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-apple-system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Игровые 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</a:t>
            </a:r>
            <a:r>
              <a:rPr lang="ru-RU" sz="2000" dirty="0">
                <a:solidFill>
                  <a:srgbClr val="000000"/>
                </a:solidFill>
                <a:latin typeface="-apple-system"/>
              </a:rPr>
              <a:t>по экологии.</a:t>
            </a:r>
            <a:br>
              <a:rPr lang="ru-RU" sz="2000" dirty="0"/>
            </a:b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 может быть: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напольным (макет имеет более крупные конструкционные объемы);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настольным (размер ограничивается размером стола или его части);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подиумным (на специальных подставках-подиумах);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настенным (макеты в виде объемных предметных картин с передним предметным планом, а задний — картина.</a:t>
            </a:r>
            <a:br>
              <a:rPr lang="ru-RU" sz="2000" dirty="0"/>
            </a:b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должны быть: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устойчивы и легко перемещаться с места на место;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доступны детям для свободного выбора и игры;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- эстетически оформлены.</a:t>
            </a:r>
            <a:br>
              <a:rPr lang="ru-RU" sz="2000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17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F5916-EEFD-4F1E-A62B-A4277C7A7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2486A3-02EF-4F67-B636-E3D89F6F0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C4C9BB1-E52A-4200-A735-E6A2BB86D2BA}"/>
              </a:ext>
            </a:extLst>
          </p:cNvPr>
          <p:cNvSpPr/>
          <p:nvPr/>
        </p:nvSpPr>
        <p:spPr>
          <a:xfrm>
            <a:off x="2618913" y="1330222"/>
            <a:ext cx="73773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Макеты помогают решить сразу несколько задач: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знакомство с условиями жизни, какой-либо ситуацией или средой обитания (человека, животного);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закрепление и обобщение знаний детей по той или иной теме;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решение конкретных задач на основе макета (моделирование ситуации);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монологической и связной речи;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логического мышления, памяти, внимания, воображения, фантазии;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общей и мелкой моторики рук;</a:t>
            </a:r>
            <a:br>
              <a:rPr lang="ru-RU" sz="2000" dirty="0"/>
            </a:br>
            <a:r>
              <a:rPr lang="ru-RU" sz="2000" b="0" i="0" dirty="0">
                <a:solidFill>
                  <a:srgbClr val="000000"/>
                </a:solidFill>
                <a:effectLst/>
                <a:latin typeface="-apple-system"/>
              </a:rPr>
              <a:t>– развитие коммуникативных навыков.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747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6BC8C-0C72-40BD-B770-B065B0906C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76EAD7-7FFE-4A99-B158-F620F9C7B5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F27E5B-3572-4530-B1E2-418DD8A957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AE4060-FC26-4723-8D55-C8636C48F0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41" t="5808" r="1" b="18425"/>
          <a:stretch/>
        </p:blipFill>
        <p:spPr>
          <a:xfrm>
            <a:off x="583288" y="284085"/>
            <a:ext cx="4766987" cy="4572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3F01A4-E695-4BDA-8D72-2250C18165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9" r="11827" b="2459"/>
          <a:stretch/>
        </p:blipFill>
        <p:spPr>
          <a:xfrm>
            <a:off x="6387643" y="284086"/>
            <a:ext cx="4766988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40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0550F-F7C9-4854-8ED8-B8DC2DF54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458E7D-E795-4D6B-99C4-1BADD9579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C1CE21-83DF-40D9-9ADA-713766BDA5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3"/>
          <a:stretch/>
        </p:blipFill>
        <p:spPr>
          <a:xfrm>
            <a:off x="603682" y="633737"/>
            <a:ext cx="4802819" cy="39382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56CF63-4DD9-4676-AA5D-16F8E825C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700" y="633737"/>
            <a:ext cx="5257799" cy="394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6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D33966-042A-42DD-BDE5-81085096B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CF75FE-6EEF-4465-9964-C25061075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2E6B3B-42A7-444D-8751-4F9ECC7931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03" b="-3237"/>
          <a:stretch/>
        </p:blipFill>
        <p:spPr>
          <a:xfrm>
            <a:off x="6442014" y="790112"/>
            <a:ext cx="3853339" cy="50292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EA77F6-176C-441A-8824-A8D50BC2A2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039" y="790112"/>
            <a:ext cx="3284136" cy="47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216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203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-apple-system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1</cp:revision>
  <dcterms:created xsi:type="dcterms:W3CDTF">2023-12-10T12:16:54Z</dcterms:created>
  <dcterms:modified xsi:type="dcterms:W3CDTF">2023-12-29T11:19:45Z</dcterms:modified>
</cp:coreProperties>
</file>