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2" r:id="rId2"/>
    <p:sldId id="256" r:id="rId3"/>
    <p:sldId id="257" r:id="rId4"/>
    <p:sldId id="264" r:id="rId5"/>
    <p:sldId id="265" r:id="rId6"/>
    <p:sldId id="258" r:id="rId7"/>
    <p:sldId id="259" r:id="rId8"/>
    <p:sldId id="266" r:id="rId9"/>
    <p:sldId id="268" r:id="rId10"/>
    <p:sldId id="269" r:id="rId11"/>
    <p:sldId id="271" r:id="rId12"/>
    <p:sldId id="270" r:id="rId13"/>
    <p:sldId id="260" r:id="rId14"/>
    <p:sldId id="261" r:id="rId15"/>
    <p:sldId id="262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BFBE"/>
    <a:srgbClr val="6F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54E0FD-E525-4378-ACEB-347E159EC865}" type="datetimeFigureOut">
              <a:rPr lang="ru-RU" smtClean="0"/>
              <a:t>28.12.2023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FD85C2-80C5-4C8F-BEFD-FD4532D14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115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FD85C2-80C5-4C8F-BEFD-FD4532D14FF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122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220B4-534E-4726-AAFA-EE1D7EFBE625}" type="datetimeFigureOut">
              <a:rPr lang="ru-RU" smtClean="0"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B45C-CB6C-4025-9DA4-31DBE3954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772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220B4-534E-4726-AAFA-EE1D7EFBE625}" type="datetimeFigureOut">
              <a:rPr lang="ru-RU" smtClean="0"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B45C-CB6C-4025-9DA4-31DBE3954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39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220B4-534E-4726-AAFA-EE1D7EFBE625}" type="datetimeFigureOut">
              <a:rPr lang="ru-RU" smtClean="0"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B45C-CB6C-4025-9DA4-31DBE3954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857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220B4-534E-4726-AAFA-EE1D7EFBE625}" type="datetimeFigureOut">
              <a:rPr lang="ru-RU" smtClean="0"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B45C-CB6C-4025-9DA4-31DBE3954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767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220B4-534E-4726-AAFA-EE1D7EFBE625}" type="datetimeFigureOut">
              <a:rPr lang="ru-RU" smtClean="0"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B45C-CB6C-4025-9DA4-31DBE3954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298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220B4-534E-4726-AAFA-EE1D7EFBE625}" type="datetimeFigureOut">
              <a:rPr lang="ru-RU" smtClean="0"/>
              <a:t>28.12.2023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B45C-CB6C-4025-9DA4-31DBE3954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766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220B4-534E-4726-AAFA-EE1D7EFBE625}" type="datetimeFigureOut">
              <a:rPr lang="ru-RU" smtClean="0"/>
              <a:t>28.12.2023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B45C-CB6C-4025-9DA4-31DBE3954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723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220B4-534E-4726-AAFA-EE1D7EFBE625}" type="datetimeFigureOut">
              <a:rPr lang="ru-RU" smtClean="0"/>
              <a:t>28.12.2023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B45C-CB6C-4025-9DA4-31DBE3954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385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220B4-534E-4726-AAFA-EE1D7EFBE625}" type="datetimeFigureOut">
              <a:rPr lang="ru-RU" smtClean="0"/>
              <a:t>28.12.2023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B45C-CB6C-4025-9DA4-31DBE3954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757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220B4-534E-4726-AAFA-EE1D7EFBE625}" type="datetimeFigureOut">
              <a:rPr lang="ru-RU" smtClean="0"/>
              <a:t>28.12.2023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B45C-CB6C-4025-9DA4-31DBE3954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413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220B4-534E-4726-AAFA-EE1D7EFBE625}" type="datetimeFigureOut">
              <a:rPr lang="ru-RU" smtClean="0"/>
              <a:t>28.12.2023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B45C-CB6C-4025-9DA4-31DBE3954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677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BF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220B4-534E-4726-AAFA-EE1D7EFBE625}" type="datetimeFigureOut">
              <a:rPr lang="ru-RU" smtClean="0"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AB45C-CB6C-4025-9DA4-31DBE3954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824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5008" y="332656"/>
            <a:ext cx="2664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6F0505"/>
                </a:solidFill>
              </a:rPr>
              <a:t>Выполнила:</a:t>
            </a:r>
          </a:p>
          <a:p>
            <a:r>
              <a:rPr lang="ru-RU" sz="2400" dirty="0" smtClean="0">
                <a:solidFill>
                  <a:srgbClr val="6F0505"/>
                </a:solidFill>
              </a:rPr>
              <a:t>Воспитатель СЦ «Пушкинский»</a:t>
            </a:r>
          </a:p>
          <a:p>
            <a:r>
              <a:rPr lang="ru-RU" sz="2400" dirty="0" err="1" smtClean="0">
                <a:solidFill>
                  <a:srgbClr val="6F0505"/>
                </a:solidFill>
              </a:rPr>
              <a:t>Суюндикова</a:t>
            </a:r>
            <a:r>
              <a:rPr lang="ru-RU" sz="2400" dirty="0" smtClean="0">
                <a:solidFill>
                  <a:srgbClr val="6F0505"/>
                </a:solidFill>
              </a:rPr>
              <a:t> З.А.</a:t>
            </a:r>
            <a:endParaRPr lang="ru-RU" sz="2400" dirty="0">
              <a:solidFill>
                <a:srgbClr val="6F050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1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28600"/>
            <a:ext cx="7815262" cy="9144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sz="3600" dirty="0"/>
              <a:t>Человек - природа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772816"/>
            <a:ext cx="7924800" cy="3454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		К этому типу относятся профессии, связанные с объектами живой и неживой природы (фермер, лесник, биолог, садовник, зоотехник, агроном, геолог, пчеловод)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71800" y="5013176"/>
            <a:ext cx="2778005" cy="40011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Приведи свои примеры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6065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28600"/>
            <a:ext cx="7815262" cy="9144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sz="3600" dirty="0"/>
              <a:t>Человек – знаковая система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844675"/>
            <a:ext cx="7924800" cy="42037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		Объединяет людей, объектом труда которых является устная и письменная речь, цифры, химические и физические знаки, символы, ноты, схемы, карты, графики и т.п. (программист, машинистка, чертежник, оператор ЭВМ, экономист, бухгалтер, печатник).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11268" y="5491451"/>
            <a:ext cx="2778005" cy="40011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Приведи свои примеры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877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28600"/>
            <a:ext cx="7815262" cy="9144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3600" dirty="0"/>
              <a:t>Человек – художественный образ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9138"/>
            <a:ext cx="7924800" cy="40306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		Включает занятия, связанные с различными видами искусства – прикладного, изобразительного, музыкального, литературного, театрального (артист, писатель, гравер, архитектор, фотограф, музыкант, модельер, дизайнер).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18621" y="5692026"/>
            <a:ext cx="2778005" cy="40011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Приведи свои примеры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0064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  <a:t>Кому нужны эти предметы?</a:t>
            </a:r>
            <a:endParaRPr lang="ru-RU" sz="44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3" y="1857375"/>
            <a:ext cx="4146550" cy="4370388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5" name="Рисунок 4" descr="2d883dc9e66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1857375"/>
            <a:ext cx="3517900" cy="4357688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2396341"/>
      </p:ext>
    </p:extLst>
  </p:cSld>
  <p:clrMapOvr>
    <a:masterClrMapping/>
  </p:clrMapOvr>
  <p:transition advTm="303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14438" y="188640"/>
            <a:ext cx="7499350" cy="1143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2">
                    <a:satMod val="130000"/>
                  </a:schemeClr>
                </a:solidFill>
              </a:rPr>
              <a:t>Угадай профессию.</a:t>
            </a:r>
            <a:endParaRPr lang="ru-RU" sz="54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5" name="Рисунок 4" descr="2696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214688"/>
            <a:ext cx="4286250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30aca331c37f7d3a8c7a87f67a90ff5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1500188"/>
            <a:ext cx="3429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48892547"/>
      </p:ext>
    </p:extLst>
  </p:cSld>
  <p:clrMapOvr>
    <a:masterClrMapping/>
  </p:clrMapOvr>
  <p:transition advTm="3040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1052513"/>
            <a:ext cx="7499350" cy="12176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44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02009" y="1916832"/>
            <a:ext cx="7632848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3600" b="1" dirty="0" smtClean="0">
                <a:solidFill>
                  <a:srgbClr val="00B050"/>
                </a:solidFill>
                <a:latin typeface="Corbel" pitchFamily="34" charset="0"/>
              </a:rPr>
              <a:t>Тяжело </a:t>
            </a:r>
            <a:r>
              <a:rPr lang="ru-RU" sz="3600" b="1" dirty="0">
                <a:solidFill>
                  <a:srgbClr val="00B050"/>
                </a:solidFill>
                <a:latin typeface="Corbel" pitchFamily="34" charset="0"/>
              </a:rPr>
              <a:t>тому, кто от работы бежит.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88731" y="891636"/>
            <a:ext cx="6288837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000" dirty="0" smtClean="0"/>
              <a:t>Назови известные тебе пословицы о труде и профессии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2996952"/>
            <a:ext cx="763284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70C0"/>
                </a:solidFill>
                <a:latin typeface="Corbel" pitchFamily="34" charset="0"/>
              </a:rPr>
              <a:t>Труд кормит и одевает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4005064"/>
            <a:ext cx="7632848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Corbel" pitchFamily="34" charset="0"/>
              </a:rPr>
              <a:t>Кто любит трудиться, тому без дела     не сидится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6338630"/>
      </p:ext>
    </p:extLst>
  </p:cSld>
  <p:clrMapOvr>
    <a:masterClrMapping/>
  </p:clrMapOvr>
  <p:transition advTm="379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7919" y="5363773"/>
            <a:ext cx="7499350" cy="12176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  <a:t>Это труд, который люди себе выбирают на всю жизнь.</a:t>
            </a:r>
            <a:b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44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4" name="Рисунок 3" descr="r-n-k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836712"/>
            <a:ext cx="2952328" cy="4428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614213" y="158128"/>
            <a:ext cx="65897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Что такое профессия?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6338630"/>
      </p:ext>
    </p:extLst>
  </p:cSld>
  <p:clrMapOvr>
    <a:masterClrMapping/>
  </p:clrMapOvr>
  <p:transition advTm="379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>
              <a:lnSpc>
                <a:spcPct val="80000"/>
              </a:lnSpc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Труд избавляет нас</a:t>
            </a:r>
          </a:p>
          <a:p>
            <a:pPr algn="r">
              <a:lnSpc>
                <a:spcPct val="80000"/>
              </a:lnSpc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От трех великих зол:</a:t>
            </a:r>
          </a:p>
          <a:p>
            <a:pPr algn="r">
              <a:lnSpc>
                <a:spcPct val="80000"/>
              </a:lnSpc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Скуки, порока и нужды.</a:t>
            </a:r>
          </a:p>
          <a:p>
            <a:pPr algn="r">
              <a:lnSpc>
                <a:spcPct val="80000"/>
              </a:lnSpc>
            </a:pPr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r">
              <a:lnSpc>
                <a:spcPct val="80000"/>
              </a:lnSpc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Вольтер</a:t>
            </a:r>
          </a:p>
          <a:p>
            <a:endParaRPr lang="ru-RU" dirty="0"/>
          </a:p>
        </p:txBody>
      </p:sp>
      <p:pic>
        <p:nvPicPr>
          <p:cNvPr id="5" name="Рисунок 4" descr="1191619153_xakep_lv_ss380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769" y="3140968"/>
            <a:ext cx="2240646" cy="307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max_soz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60648"/>
            <a:ext cx="2275706" cy="3395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462bd866fc4e432e1c6a898079933e28_bi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98"/>
          <a:stretch>
            <a:fillRect/>
          </a:stretch>
        </p:blipFill>
        <p:spPr bwMode="auto">
          <a:xfrm>
            <a:off x="395536" y="270642"/>
            <a:ext cx="2218556" cy="2218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75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Профессия 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    это род деятельности, связанный с определенной областью общественного производства.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	Как область приложения физических и духовных сил, профессия требует от человека подготовки, соответствующих знаний, умений, навыков.(учитель, врач…)</a:t>
            </a:r>
            <a:endParaRPr lang="ru-RU" dirty="0"/>
          </a:p>
        </p:txBody>
      </p:sp>
      <p:pic>
        <p:nvPicPr>
          <p:cNvPr id="5" name="Рисунок 4" descr="proda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953"/>
            <a:ext cx="2311301" cy="1735516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0277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Специальность -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вид занятий в рамках одной профессии, ограниченный и связанный со спецификой орудий труда, способов действий, получаемых результатов (учитель математики, врач –стоматолог, …)</a:t>
            </a:r>
            <a:endParaRPr lang="ru-RU" dirty="0"/>
          </a:p>
        </p:txBody>
      </p:sp>
      <p:pic>
        <p:nvPicPr>
          <p:cNvPr id="4" name="Рисунок 3" descr="1 сентября 2009г 0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2" y="3573016"/>
            <a:ext cx="2145978" cy="2861304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6674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Должность 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это название статуса в структуре конкретного учреждения, предприятия (директор школы, зав. отделением, …)</a:t>
            </a:r>
            <a:endParaRPr lang="ru-RU" dirty="0"/>
          </a:p>
        </p:txBody>
      </p:sp>
      <p:pic>
        <p:nvPicPr>
          <p:cNvPr id="4" name="Рисунок 3" descr="c_28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140968"/>
            <a:ext cx="4392488" cy="329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724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Ответьте на вопросы: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00200"/>
            <a:ext cx="8003232" cy="4525963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1.Какая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из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профессий самая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важная?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2.Какая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профессий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самая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нужная?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50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Типы профессий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/>
              <a:t>Тип профессии определяется предметом труда, с которым взаимодействует человек.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/>
              <a:t>	Выделяют пять основных типов профессий</a:t>
            </a:r>
            <a:r>
              <a:rPr lang="ru-RU" sz="2400" dirty="0" smtClean="0"/>
              <a:t>: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человек – техника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человек – человек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человек – природа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человек – знаковая система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человек – художественный образ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416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28600"/>
            <a:ext cx="7815262" cy="9144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sz="3600" dirty="0"/>
              <a:t>Человек - техника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124744"/>
            <a:ext cx="7924800" cy="43195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		Включает в себя обслуживание техники, ремонт, установку, наладку, управление, производство и обработку металлических и неметаллических изделий, механическую сборку, монтаж и т. д. (слесарь, токарь, шофер, инженер, водитель, электрик, радиотехник).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99792" y="5291916"/>
            <a:ext cx="2778005" cy="40011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Приведи свои примеры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24045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015287" cy="9144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sz="3600" dirty="0"/>
              <a:t>Человек - человек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16113"/>
            <a:ext cx="7924800" cy="41036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		Труд людей этих профессий направлен на воспитание и обучение, информирование, бытовое, трудовое и медицинское обслуживание людей (продавец, библиотекарь, журналист, врач, учитель, воспитатель, официант, администратор)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99792" y="5691506"/>
            <a:ext cx="2778005" cy="40011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Приведи свои примеры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86003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2.4|2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1.9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8.7|10.6|7|6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8.7|10.6|7|6.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190</Words>
  <Application>Microsoft Office PowerPoint</Application>
  <PresentationFormat>Экран (4:3)</PresentationFormat>
  <Paragraphs>51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Профессия -</vt:lpstr>
      <vt:lpstr> Специальность -  </vt:lpstr>
      <vt:lpstr>Должность -</vt:lpstr>
      <vt:lpstr>Ответьте на вопросы:</vt:lpstr>
      <vt:lpstr>Типы профессий</vt:lpstr>
      <vt:lpstr>Человек - техника</vt:lpstr>
      <vt:lpstr>Человек - человек</vt:lpstr>
      <vt:lpstr>Человек - природа</vt:lpstr>
      <vt:lpstr>Человек – знаковая система</vt:lpstr>
      <vt:lpstr>Человек – художественный образ</vt:lpstr>
      <vt:lpstr>Кому нужны эти предметы?</vt:lpstr>
      <vt:lpstr>Угадай профессию.</vt:lpstr>
      <vt:lpstr> </vt:lpstr>
      <vt:lpstr> Это труд, который люди себе выбирают на всю жизнь.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Айнура</cp:lastModifiedBy>
  <cp:revision>4</cp:revision>
  <dcterms:created xsi:type="dcterms:W3CDTF">2015-10-28T19:29:05Z</dcterms:created>
  <dcterms:modified xsi:type="dcterms:W3CDTF">2023-12-28T12:01:04Z</dcterms:modified>
</cp:coreProperties>
</file>