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74" r:id="rId3"/>
    <p:sldId id="262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576" autoAdjust="0"/>
  </p:normalViewPr>
  <p:slideViewPr>
    <p:cSldViewPr>
      <p:cViewPr>
        <p:scale>
          <a:sx n="74" d="100"/>
          <a:sy n="74" d="100"/>
        </p:scale>
        <p:origin x="-1260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C5552-493B-4C91-BE23-074226BB41A4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3331E-FF6C-4E78-B198-AAAB56104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25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3331E-FF6C-4E78-B198-AAAB5610460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957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2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179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90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699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722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69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402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498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030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589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635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http://img-fotki.yandex.ru/get/5821/102699435.404/0_72d2f_d5f9f948_XL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714488"/>
            <a:ext cx="6300192" cy="4810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marthamoments.com/wp-content/uploads/2010/04/paint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1" y="188640"/>
            <a:ext cx="6465123" cy="3740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03648" y="1181690"/>
            <a:ext cx="3148619" cy="175432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Профессия </a:t>
            </a:r>
          </a:p>
          <a:p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Художник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0" y="4581127"/>
            <a:ext cx="2485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Выполнила:</a:t>
            </a:r>
          </a:p>
          <a:p>
            <a:r>
              <a:rPr lang="ru-RU" sz="2400" dirty="0" smtClean="0"/>
              <a:t>Воспитатель СЦ «Пушкинский» </a:t>
            </a:r>
            <a:r>
              <a:rPr lang="ru-RU" sz="2400" dirty="0" err="1" smtClean="0"/>
              <a:t>Суюндикова</a:t>
            </a:r>
            <a:r>
              <a:rPr lang="ru-RU" sz="2400" dirty="0" smtClean="0"/>
              <a:t> З.А.</a:t>
            </a:r>
            <a:endParaRPr lang="ru-RU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482952" cy="70767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ХУДОЖНИК– МОДЕЛЬЕР</a:t>
            </a:r>
            <a:endParaRPr lang="ru-RU" sz="2800" dirty="0"/>
          </a:p>
        </p:txBody>
      </p:sp>
      <p:pic>
        <p:nvPicPr>
          <p:cNvPr id="5" name="Содержимое 4" descr="http://shoe-magazine.ru/photos/dizayn-odejdy-v-kartinkah-129191-large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3602501" cy="2641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85720" y="1785926"/>
            <a:ext cx="1643074" cy="4343400"/>
          </a:xfrm>
        </p:spPr>
        <p:txBody>
          <a:bodyPr>
            <a:normAutofit/>
          </a:bodyPr>
          <a:lstStyle/>
          <a:p>
            <a:r>
              <a:rPr lang="ru-RU" sz="2800" dirty="0" err="1" smtClean="0"/>
              <a:t>Придумы-вает</a:t>
            </a:r>
            <a:r>
              <a:rPr lang="ru-RU" sz="2800" dirty="0" smtClean="0"/>
              <a:t> новые модели одежды.</a:t>
            </a:r>
            <a:endParaRPr lang="ru-RU" sz="2800" dirty="0"/>
          </a:p>
        </p:txBody>
      </p:sp>
      <p:pic>
        <p:nvPicPr>
          <p:cNvPr id="6" name="Рисунок 5" descr="http://mylitta.ru/uploads/posts/2013-11/1385708975_fashion-designers-0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077072"/>
            <a:ext cx="3593559" cy="2501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http://3.bp.blogspot.com/-3Avf6-LES6o/VVHCYIKWbpI/AAAAAAAABKw/DCQqRU1Y_B8/s1600/bimg-4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2643182"/>
            <a:ext cx="3286148" cy="2450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57874" cy="5636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Художник-дизайнер</a:t>
            </a:r>
            <a:endParaRPr lang="ru-RU" sz="3200" dirty="0"/>
          </a:p>
        </p:txBody>
      </p:sp>
      <p:pic>
        <p:nvPicPr>
          <p:cNvPr id="2355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4345" y="1124744"/>
            <a:ext cx="3976415" cy="2871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752600"/>
            <a:ext cx="1820150" cy="43434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Занимается </a:t>
            </a:r>
            <a:r>
              <a:rPr lang="ru-RU" sz="2400" dirty="0" err="1" smtClean="0"/>
              <a:t>оригиналь-ным</a:t>
            </a:r>
            <a:r>
              <a:rPr lang="ru-RU" sz="2400" dirty="0" smtClean="0"/>
              <a:t> </a:t>
            </a:r>
            <a:r>
              <a:rPr lang="ru-RU" sz="2400" dirty="0" err="1" smtClean="0"/>
              <a:t>оформлени-ем</a:t>
            </a:r>
            <a:r>
              <a:rPr lang="ru-RU" sz="2400" dirty="0" smtClean="0"/>
              <a:t> каких-либо объектов.</a:t>
            </a:r>
            <a:endParaRPr lang="ru-RU" sz="2400" dirty="0"/>
          </a:p>
        </p:txBody>
      </p:sp>
      <p:pic>
        <p:nvPicPr>
          <p:cNvPr id="23555" name="Picture 3" descr="http://uni4u.kursksu.ru/img/spec/hudozhnik%20oformite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1379079"/>
            <a:ext cx="2677406" cy="4407375"/>
          </a:xfrm>
          <a:prstGeom prst="rect">
            <a:avLst/>
          </a:prstGeom>
          <a:noFill/>
        </p:spPr>
      </p:pic>
      <p:pic>
        <p:nvPicPr>
          <p:cNvPr id="23557" name="Picture 5" descr="http://0.s3.envato.com/files/121930938/design5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071941"/>
            <a:ext cx="4092486" cy="2642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Инструменты художника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ГУАШЬ</a:t>
            </a:r>
            <a:endParaRPr lang="ru-RU" sz="4000" dirty="0"/>
          </a:p>
        </p:txBody>
      </p:sp>
      <p:sp>
        <p:nvSpPr>
          <p:cNvPr id="1025" name="Rectangle 1"/>
          <p:cNvSpPr>
            <a:spLocks noGrp="1" noChangeArrowheads="1"/>
          </p:cNvSpPr>
          <p:nvPr>
            <p:ph sz="half" idx="2"/>
          </p:nvPr>
        </p:nvSpPr>
        <p:spPr bwMode="auto">
          <a:xfrm>
            <a:off x="395536" y="2276872"/>
            <a:ext cx="407196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Познакомимся: я - краска,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 круглой баночке сижу.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Вам раскрашу я раскраску,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А еще - картинки к сказке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Нарисую малышу.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Ярче я, чем карандаш,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Очень сочная...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93E24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2786058"/>
            <a:ext cx="3886200" cy="2704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39552" y="188640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КИСТИ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7544" y="1340768"/>
            <a:ext cx="3886200" cy="3581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Волоски пушистой белки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Окуну слегка в гуашь я.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Все картинки и поделки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Очень ярко я раскрашу.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Нарисую солнце, листья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Мягкой шелковистой... 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94288" y="1988840"/>
            <a:ext cx="4214724" cy="345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39552" y="404664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ЛАСТИК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323528" y="1484784"/>
            <a:ext cx="4286280" cy="42338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Вы простым карандашом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Нарисуйте школу, дом,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А цветным карандашом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Свой листок раскрасьте.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Чтоб подправить всё потом,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Пригодится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...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772816"/>
            <a:ext cx="4202732" cy="4174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ПАЛИТРА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39552" y="2348880"/>
            <a:ext cx="3886200" cy="40909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Создаю я новый цвет,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 дощечку я похожа.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Краску, что в коробке нет,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Сделать сам художник может.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Он смешает краски хитро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С помощью меня -…..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http://ish.cerkov.ru/files/2017/02/palitra.jpg"/>
          <p:cNvPicPr>
            <a:picLocks noGrp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3139142"/>
            <a:ext cx="3771928" cy="2179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95536" y="260648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ХОЛСТ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179512" y="980728"/>
            <a:ext cx="3886200" cy="41624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Нарисую панораму.</a:t>
            </a:r>
          </a:p>
          <a:p>
            <a:pPr>
              <a:buNone/>
            </a:pPr>
            <a:r>
              <a:rPr lang="ru-RU" sz="2800" dirty="0" smtClean="0"/>
              <a:t>Натяну его на раму,</a:t>
            </a:r>
          </a:p>
          <a:p>
            <a:pPr>
              <a:buNone/>
            </a:pPr>
            <a:r>
              <a:rPr lang="ru-RU" sz="2800" dirty="0" smtClean="0"/>
              <a:t>Он матерчат, плотен, толст.</a:t>
            </a:r>
          </a:p>
          <a:p>
            <a:pPr>
              <a:buNone/>
            </a:pPr>
            <a:r>
              <a:rPr lang="ru-RU" sz="2800" dirty="0" smtClean="0"/>
              <a:t>Для картины нужен... </a:t>
            </a:r>
            <a:endParaRPr lang="ru-RU" sz="2800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 bwMode="auto">
          <a:xfrm>
            <a:off x="4000177" y="1484784"/>
            <a:ext cx="4641379" cy="464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uiExpan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67544" y="404664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МОЛЬБЕРТ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683568" y="1340768"/>
            <a:ext cx="3886200" cy="4233874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Нарисую я пейзаж</a:t>
            </a:r>
          </a:p>
          <a:p>
            <a:pPr>
              <a:buNone/>
            </a:pPr>
            <a:r>
              <a:rPr lang="ru-RU" sz="2800" dirty="0" smtClean="0"/>
              <a:t>Возьму в руки карандаш,</a:t>
            </a:r>
          </a:p>
          <a:p>
            <a:pPr>
              <a:buNone/>
            </a:pPr>
            <a:r>
              <a:rPr lang="ru-RU" sz="2800" dirty="0" smtClean="0"/>
              <a:t>Акварель, палитру, краски </a:t>
            </a:r>
          </a:p>
          <a:p>
            <a:pPr>
              <a:buNone/>
            </a:pPr>
            <a:r>
              <a:rPr lang="ru-RU" sz="2800" dirty="0" smtClean="0"/>
              <a:t>И поставлю на паркет </a:t>
            </a:r>
          </a:p>
          <a:p>
            <a:pPr>
              <a:buNone/>
            </a:pPr>
            <a:r>
              <a:rPr lang="ru-RU" sz="2800" dirty="0" smtClean="0"/>
              <a:t>Деревянный свой…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60032" y="1438552"/>
            <a:ext cx="2998757" cy="450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8545" y="1844824"/>
            <a:ext cx="6477000" cy="18288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fabercastell.com.ua/uploaded_files/images/products/b_1b135ea7c2dd52e109893f04dde4ad2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8790" y="3214686"/>
            <a:ext cx="3405210" cy="2812704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071810"/>
            <a:ext cx="2143140" cy="27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 descr="http://mira1.ru/assets/media/61/92/23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2643206" cy="2305252"/>
          </a:xfrm>
          <a:prstGeom prst="rect">
            <a:avLst/>
          </a:prstGeom>
          <a:noFill/>
        </p:spPr>
      </p:pic>
      <p:pic>
        <p:nvPicPr>
          <p:cNvPr id="1035" name="Picture 11" descr="http://zoozel.ru/gallery/images/219301_hudozhnik-risuet-kartink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142852"/>
            <a:ext cx="1714512" cy="2270877"/>
          </a:xfrm>
          <a:prstGeom prst="rect">
            <a:avLst/>
          </a:prstGeom>
          <a:noFill/>
        </p:spPr>
      </p:pic>
      <p:pic>
        <p:nvPicPr>
          <p:cNvPr id="1039" name="Picture 15" descr="http://pioneersolutionsglobal.com/blog/wp-content/uploads/2015/07/pic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642918"/>
            <a:ext cx="2928958" cy="1360462"/>
          </a:xfrm>
          <a:prstGeom prst="rect">
            <a:avLst/>
          </a:prstGeom>
          <a:noFill/>
        </p:spPr>
      </p:pic>
      <p:sp>
        <p:nvSpPr>
          <p:cNvPr id="1041" name="AutoShape 17" descr="https://images45.fotki.com/v1636/photos/6/1152936/12064689/smurfhudojnik-vi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3" name="AutoShape 19" descr="https://images45.fotki.com/v1636/photos/6/1152936/12064689/smurfhudojnik-vi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1" name="Picture 27" descr="http://galerey-room.ru/images/004629_141764318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3357562"/>
            <a:ext cx="235745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1534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"Детская школа искусств" Ступинского муниципального района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3794" name="Picture 2" descr="http://www.st-dsi.ru/sites/default/files/shko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6520" y="1484783"/>
            <a:ext cx="8145920" cy="53159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ХУДОЖНИК – </a:t>
            </a:r>
            <a:r>
              <a:rPr lang="ru-RU" sz="3600" dirty="0" smtClean="0"/>
              <a:t>это человек, который занимается изобразительным искусством.</a:t>
            </a:r>
            <a:endParaRPr lang="ru-RU" sz="3600" dirty="0"/>
          </a:p>
        </p:txBody>
      </p:sp>
      <p:pic>
        <p:nvPicPr>
          <p:cNvPr id="4" name="Содержимое 3" descr="http://tapenik.ru/dizain/izo_11.pn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772816"/>
            <a:ext cx="4878304" cy="4739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Пещерная живопись</a:t>
            </a:r>
            <a:endParaRPr lang="ru-RU" dirty="0"/>
          </a:p>
        </p:txBody>
      </p:sp>
      <p:pic>
        <p:nvPicPr>
          <p:cNvPr id="4" name="Содержимое 3" descr="http://wikitranslators.org/w/images/3/3f/06_hunting-scene-on-the-cave-paintings1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714488"/>
            <a:ext cx="3494192" cy="4937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roeperrecord.com/wp-content/uploads/2016/05/cave-painting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1340768"/>
            <a:ext cx="4899039" cy="2828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p6i771owklq1zv0eh1wqu4n1.wpengine.netdna-cdn.com/wp-content/uploads/2014/09/Fusion360-From-Cave-Paintings-to-Content-Marketing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857628"/>
            <a:ext cx="4256667" cy="2794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Жанры живописи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500034" y="1500174"/>
            <a:ext cx="3400420" cy="85725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/>
              <a:t>Портрет </a:t>
            </a:r>
          </a:p>
          <a:p>
            <a:pPr algn="just">
              <a:buNone/>
            </a:pPr>
            <a:r>
              <a:rPr lang="ru-RU" sz="2000" dirty="0" smtClean="0"/>
              <a:t>это изображение человека</a:t>
            </a:r>
            <a:endParaRPr lang="ru-RU" sz="20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143372" y="1643050"/>
            <a:ext cx="4714908" cy="1143007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sz="7000" dirty="0" smtClean="0"/>
              <a:t>Натюрморт</a:t>
            </a:r>
            <a:r>
              <a:rPr lang="ru-RU" dirty="0" smtClean="0"/>
              <a:t> </a:t>
            </a:r>
            <a:r>
              <a:rPr lang="ru-RU" sz="3800" dirty="0" smtClean="0"/>
              <a:t>– </a:t>
            </a:r>
            <a:r>
              <a:rPr lang="ru-RU" sz="5000" dirty="0" smtClean="0"/>
              <a:t>такая картина, для которой художник сам собирает и расставляет вещи так, как ему нужно. </a:t>
            </a:r>
            <a:endParaRPr lang="ru-RU" sz="5000" dirty="0"/>
          </a:p>
        </p:txBody>
      </p:sp>
      <p:pic>
        <p:nvPicPr>
          <p:cNvPr id="9" name="Рисунок 8" descr="http://portret.lviv.ua/dytyachi/portret_d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428868"/>
            <a:ext cx="278608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demiart.ru/forum/uploads7/post-186577-129872154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2708920"/>
            <a:ext cx="4891414" cy="350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Анималистический жанр – </a:t>
            </a:r>
            <a:r>
              <a:rPr lang="ru-RU" sz="2400" dirty="0" smtClean="0"/>
              <a:t>объектом изображения являются животные</a:t>
            </a:r>
            <a:endParaRPr lang="ru-RU" sz="2400" dirty="0"/>
          </a:p>
        </p:txBody>
      </p:sp>
      <p:pic>
        <p:nvPicPr>
          <p:cNvPr id="5" name="Содержимое 4" descr="http://www.aidarovart.ru/wp-content/uploads/2010/06/animalis_06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1841635"/>
            <a:ext cx="4038600" cy="4043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13ika.com/wp-content/uploads/2013/04/animalisticheskij-zhanr-%E2%80%8E_1.jpg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35089" y="1600200"/>
            <a:ext cx="326482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Пейзаж – </a:t>
            </a:r>
            <a:r>
              <a:rPr lang="ru-RU" sz="3100" dirty="0" smtClean="0"/>
              <a:t>жанр изобразительного искусства, где изображается природа </a:t>
            </a:r>
            <a:endParaRPr lang="ru-RU" sz="3100" dirty="0"/>
          </a:p>
        </p:txBody>
      </p:sp>
      <p:pic>
        <p:nvPicPr>
          <p:cNvPr id="5" name="Содержимое 4" descr="http://risuykazan.ru/wp-content/uploads/2016/04/zhivopismaslyanayazhivopiszhivopismaslomzhivopispejzazhnayapejzazhnayazhivopiskartinamaslyanaya84841635431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512" y="2348706"/>
            <a:ext cx="4316288" cy="360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people-of-art.ru/cimg/2015/121819/5413031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24400" y="2406376"/>
            <a:ext cx="4168080" cy="3542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Профессии художников</a:t>
            </a:r>
            <a:endParaRPr lang="ru-RU" dirty="0"/>
          </a:p>
        </p:txBody>
      </p:sp>
      <p:pic>
        <p:nvPicPr>
          <p:cNvPr id="7" name="Содержимое 6" descr="http://i.ytimg.com/vi/k3O3bTKriMw/mqdefault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536" y="1196752"/>
            <a:ext cx="4247902" cy="2303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29255" y="1589567"/>
            <a:ext cx="3301845" cy="4572000"/>
          </a:xfrm>
        </p:spPr>
        <p:txBody>
          <a:bodyPr>
            <a:normAutofit/>
          </a:bodyPr>
          <a:lstStyle/>
          <a:p>
            <a:r>
              <a:rPr lang="ru-RU" dirty="0" smtClean="0"/>
              <a:t>РЕСТАВРАТОР – </a:t>
            </a:r>
            <a:r>
              <a:rPr lang="ru-RU" sz="2400" dirty="0" smtClean="0"/>
              <a:t>это человек, который обновляет старые или испорченные предметы старины. При помощи этих людей мы можем увидеть картины, которые были нарисованы несколько столетий назад.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43314"/>
            <a:ext cx="5400600" cy="3098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4618856" cy="11620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ХУДОЖНИК – МУЛЬТИПЛИКАТОР</a:t>
            </a:r>
            <a:endParaRPr lang="ru-RU" sz="3600" dirty="0"/>
          </a:p>
        </p:txBody>
      </p:sp>
      <p:pic>
        <p:nvPicPr>
          <p:cNvPr id="5" name="Содержимое 4" descr="http://1tmn.ru/wp-content/uploads/2014/04/walt-disney-680x509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0411" y="1412776"/>
            <a:ext cx="3473757" cy="2587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14282" y="1752600"/>
            <a:ext cx="2214578" cy="4819672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Для создания новых мультфильмов рисует интересную историю на бумаге. При помощи этих людей мы на экранах телевизоров видим очень много сказок и мультфильмов.</a:t>
            </a:r>
            <a:endParaRPr lang="ru-RU" sz="2000" dirty="0"/>
          </a:p>
        </p:txBody>
      </p:sp>
      <p:pic>
        <p:nvPicPr>
          <p:cNvPr id="6" name="Рисунок 5" descr="http://cpsir.ru/lounge/images/multfilm-zima-v-prostokvashino-55898-large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2060848"/>
            <a:ext cx="3035166" cy="367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i.ucrazy.ru/files/i/2007.2.5/1170660077_karlso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4221088"/>
            <a:ext cx="3205510" cy="2411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</TotalTime>
  <Words>312</Words>
  <Application>Microsoft Office PowerPoint</Application>
  <PresentationFormat>Экран (4:3)</PresentationFormat>
  <Paragraphs>66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</vt:lpstr>
      <vt:lpstr>"Детская школа искусств" Ступинского муниципального района </vt:lpstr>
      <vt:lpstr>ХУДОЖНИК – это человек, который занимается изобразительным искусством.</vt:lpstr>
      <vt:lpstr>Пещерная живопись</vt:lpstr>
      <vt:lpstr>Жанры живописи</vt:lpstr>
      <vt:lpstr>Анималистический жанр – объектом изображения являются животные</vt:lpstr>
      <vt:lpstr>Пейзаж – жанр изобразительного искусства, где изображается природа </vt:lpstr>
      <vt:lpstr>Профессии художников</vt:lpstr>
      <vt:lpstr>ХУДОЖНИК – МУЛЬТИПЛИКАТОР</vt:lpstr>
      <vt:lpstr>ХУДОЖНИК– МОДЕЛЬЕР</vt:lpstr>
      <vt:lpstr>Художник-дизайнер</vt:lpstr>
      <vt:lpstr>Инструменты художника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Художник</dc:title>
  <dc:creator>Irina</dc:creator>
  <cp:lastModifiedBy>Айнура</cp:lastModifiedBy>
  <cp:revision>39</cp:revision>
  <dcterms:created xsi:type="dcterms:W3CDTF">2017-04-18T13:16:32Z</dcterms:created>
  <dcterms:modified xsi:type="dcterms:W3CDTF">2023-12-28T13:20:17Z</dcterms:modified>
</cp:coreProperties>
</file>