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B94737-CB29-490D-8B40-949FDF1A2791}" type="datetimeFigureOut">
              <a:rPr lang="ru-RU" smtClean="0"/>
              <a:pPr/>
              <a:t>31.12.2023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2EE73E-4343-42FE-9D57-DDBC6B284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1288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СВЕТОВОЗВРАЩАТЕЛИ </a:t>
            </a: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СВОИМИ </a:t>
            </a:r>
            <a:r>
              <a:rPr lang="ru-RU" dirty="0" smtClean="0">
                <a:solidFill>
                  <a:srgbClr val="FFC000"/>
                </a:solidFill>
                <a:latin typeface="Arial Black" pitchFamily="34" charset="0"/>
              </a:rPr>
              <a:t>РУКАМИ.</a:t>
            </a:r>
            <a:endParaRPr lang="ru-RU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ТВОРИМ ВМЕСТЕ С МАМОЙ , ВМЕСТЕ С ПАПОЙ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!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endParaRPr lang="ru-RU" sz="1100" dirty="0" smtClean="0">
              <a:solidFill>
                <a:prstClr val="white">
                  <a:lumMod val="95000"/>
                  <a:lumOff val="5000"/>
                </a:prstClr>
              </a:solidFill>
            </a:endParaRP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1100" dirty="0" smtClean="0">
                <a:solidFill>
                  <a:prstClr val="white">
                    <a:lumMod val="95000"/>
                    <a:lumOff val="5000"/>
                  </a:prstClr>
                </a:solidFill>
              </a:rPr>
              <a:t>МАТЕРИАЛ </a:t>
            </a:r>
            <a:r>
              <a:rPr lang="ru-RU" sz="1100" dirty="0" smtClean="0">
                <a:solidFill>
                  <a:prstClr val="white">
                    <a:lumMod val="95000"/>
                    <a:lumOff val="5000"/>
                  </a:prstClr>
                </a:solidFill>
              </a:rPr>
              <a:t>ДЛЯ ПРЕЗЕНТАЦИИ ПОДГОТОВИЛИ ПЕДАГОГИ:ОСИПОВА О.В., ЕРОФЕЕВА В.В.</a:t>
            </a:r>
            <a:endParaRPr lang="ru-RU" dirty="0" smtClean="0">
              <a:solidFill>
                <a:prstClr val="white"/>
              </a:solidFill>
            </a:endParaRPr>
          </a:p>
          <a:p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rchi\Desktop\ОЦЕНОЧНЫЕ 2023 дек\IMG-038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3214710" cy="3214710"/>
          </a:xfrm>
          <a:prstGeom prst="rect">
            <a:avLst/>
          </a:prstGeom>
          <a:noFill/>
        </p:spPr>
      </p:pic>
      <p:pic>
        <p:nvPicPr>
          <p:cNvPr id="3" name="Picture 2" descr="C:\Users\Archi\Desktop\ОЦЕНОЧНЫЕ 2023 дек\IMG-038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14290"/>
            <a:ext cx="3214710" cy="3214710"/>
          </a:xfrm>
          <a:prstGeom prst="rect">
            <a:avLst/>
          </a:prstGeom>
          <a:noFill/>
        </p:spPr>
      </p:pic>
      <p:pic>
        <p:nvPicPr>
          <p:cNvPr id="4" name="Picture 2" descr="C:\Users\Archi\Desktop\ОЦЕНОЧНЫЕ 2023 дек\IMG-038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3571876"/>
            <a:ext cx="3143272" cy="3143272"/>
          </a:xfrm>
          <a:prstGeom prst="rect">
            <a:avLst/>
          </a:prstGeom>
          <a:noFill/>
        </p:spPr>
      </p:pic>
      <p:pic>
        <p:nvPicPr>
          <p:cNvPr id="5" name="Picture 3" descr="C:\Users\Archi\Desktop\ОЦЕНОЧНЫЕ 2023 дек\IMG-0386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3571852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rchi\Desktop\ОЦЕНОЧНЫЕ 2023 дек\IMG-0383 (2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0"/>
            <a:ext cx="6858048" cy="685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7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6DAA2D"/>
      </a:accent1>
      <a:accent2>
        <a:srgbClr val="FEB80A"/>
      </a:accent2>
      <a:accent3>
        <a:srgbClr val="FFFF00"/>
      </a:accent3>
      <a:accent4>
        <a:srgbClr val="84AA33"/>
      </a:accent4>
      <a:accent5>
        <a:srgbClr val="964305"/>
      </a:accent5>
      <a:accent6>
        <a:srgbClr val="C32D2E"/>
      </a:accent6>
      <a:hlink>
        <a:srgbClr val="92D050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20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СВЕТОВОЗВРАЩАТЕЛИ  СВОИМИ РУКАМИ.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СВЕТОВОЗВРАЩАТЕЛИ СВОИМИ РУКАМИ.</dc:title>
  <dc:creator>Archi</dc:creator>
  <cp:lastModifiedBy>Archi</cp:lastModifiedBy>
  <cp:revision>5</cp:revision>
  <dcterms:created xsi:type="dcterms:W3CDTF">2023-12-31T17:21:09Z</dcterms:created>
  <dcterms:modified xsi:type="dcterms:W3CDTF">2023-12-31T18:53:01Z</dcterms:modified>
</cp:coreProperties>
</file>