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4" r:id="rId4"/>
    <p:sldId id="257" r:id="rId5"/>
    <p:sldId id="262" r:id="rId6"/>
    <p:sldId id="263" r:id="rId7"/>
    <p:sldId id="264" r:id="rId8"/>
    <p:sldId id="265" r:id="rId9"/>
    <p:sldId id="266" r:id="rId10"/>
    <p:sldId id="267" r:id="rId11"/>
    <p:sldId id="269" r:id="rId12"/>
    <p:sldId id="270" r:id="rId13"/>
    <p:sldId id="268" r:id="rId14"/>
    <p:sldId id="271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лья\Desktop\592edda378aeff6aa390a0b30175f51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456" y="332656"/>
            <a:ext cx="9192456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sz="4000" b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Новогодняя викторина для родителей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0724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лья\Desktop\1636960733_2-bogatyr-club-p-fon-novii-god-detskii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3" y="188640"/>
            <a:ext cx="9081638" cy="6420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7. Кто пробегал </a:t>
            </a:r>
            <a:r>
              <a:rPr lang="ru-RU" dirty="0" err="1" smtClean="0"/>
              <a:t>рысцою</a:t>
            </a:r>
            <a:r>
              <a:rPr lang="ru-RU" dirty="0" smtClean="0"/>
              <a:t>?</a:t>
            </a:r>
          </a:p>
          <a:p>
            <a:pPr marL="0" indent="0" algn="ctr">
              <a:buNone/>
            </a:pPr>
            <a:endParaRPr lang="ru-RU" dirty="0"/>
          </a:p>
          <a:p>
            <a:pPr algn="ctr">
              <a:buFontTx/>
              <a:buChar char="-"/>
            </a:pPr>
            <a:r>
              <a:rPr lang="ru-RU" dirty="0"/>
              <a:t>р</a:t>
            </a:r>
            <a:r>
              <a:rPr lang="ru-RU" dirty="0" smtClean="0"/>
              <a:t>ыжая лисица </a:t>
            </a:r>
          </a:p>
          <a:p>
            <a:pPr algn="ctr">
              <a:buFontTx/>
              <a:buChar char="-"/>
            </a:pPr>
            <a:r>
              <a:rPr lang="ru-RU" dirty="0"/>
              <a:t>с</a:t>
            </a:r>
            <a:r>
              <a:rPr lang="ru-RU" dirty="0" smtClean="0"/>
              <a:t>ердитый волк</a:t>
            </a:r>
          </a:p>
          <a:p>
            <a:pPr algn="ctr">
              <a:buFontTx/>
              <a:buChar char="-"/>
            </a:pPr>
            <a:r>
              <a:rPr lang="ru-RU" dirty="0"/>
              <a:t>г</a:t>
            </a:r>
            <a:r>
              <a:rPr lang="ru-RU" dirty="0" smtClean="0"/>
              <a:t>олодный медведь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       «Порою </a:t>
            </a:r>
            <a:r>
              <a:rPr lang="ru-RU" dirty="0"/>
              <a:t>волк, </a:t>
            </a:r>
            <a:r>
              <a:rPr lang="ru-RU" u="sng" dirty="0"/>
              <a:t>сердитый</a:t>
            </a:r>
            <a:r>
              <a:rPr lang="ru-RU" dirty="0"/>
              <a:t> </a:t>
            </a:r>
            <a:r>
              <a:rPr lang="ru-RU" u="sng" dirty="0"/>
              <a:t>волк</a:t>
            </a:r>
            <a:r>
              <a:rPr lang="ru-RU" dirty="0"/>
              <a:t>,</a:t>
            </a:r>
          </a:p>
          <a:p>
            <a:pPr marL="0" indent="0" algn="ctr">
              <a:buNone/>
            </a:pPr>
            <a:r>
              <a:rPr lang="ru-RU" dirty="0" smtClean="0"/>
              <a:t>          </a:t>
            </a:r>
            <a:r>
              <a:rPr lang="ru-RU" dirty="0" err="1" smtClean="0"/>
              <a:t>Рысцою</a:t>
            </a:r>
            <a:r>
              <a:rPr lang="ru-RU" dirty="0" smtClean="0"/>
              <a:t> пробегал….»</a:t>
            </a:r>
          </a:p>
          <a:p>
            <a:pPr marL="0" indent="0" algn="ctr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320041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лья\Desktop\1636960733_2-bogatyr-club-p-fon-novii-god-detskii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3" y="188640"/>
            <a:ext cx="9081638" cy="6420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8. Что скрепит под полозом?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- снежинки</a:t>
            </a:r>
          </a:p>
          <a:p>
            <a:pPr algn="ctr">
              <a:buFontTx/>
              <a:buChar char="-"/>
            </a:pPr>
            <a:r>
              <a:rPr lang="ru-RU" dirty="0"/>
              <a:t>с</a:t>
            </a:r>
            <a:r>
              <a:rPr lang="ru-RU" dirty="0" smtClean="0"/>
              <a:t>угробы</a:t>
            </a:r>
          </a:p>
          <a:p>
            <a:pPr algn="ctr">
              <a:buFontTx/>
              <a:buChar char="-"/>
            </a:pPr>
            <a:r>
              <a:rPr lang="ru-RU" dirty="0"/>
              <a:t>с</a:t>
            </a:r>
            <a:r>
              <a:rPr lang="ru-RU" dirty="0" smtClean="0"/>
              <a:t>нег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      «Чу</a:t>
            </a:r>
            <a:r>
              <a:rPr lang="ru-RU" dirty="0"/>
              <a:t>! </a:t>
            </a:r>
            <a:r>
              <a:rPr lang="ru-RU" u="sng" dirty="0"/>
              <a:t>Снег</a:t>
            </a:r>
            <a:r>
              <a:rPr lang="ru-RU" dirty="0"/>
              <a:t> по лесу частому</a:t>
            </a:r>
          </a:p>
          <a:p>
            <a:pPr marL="0" indent="0" algn="ctr">
              <a:buNone/>
            </a:pPr>
            <a:r>
              <a:rPr lang="ru-RU" dirty="0" smtClean="0"/>
              <a:t>       Под </a:t>
            </a:r>
            <a:r>
              <a:rPr lang="ru-RU" dirty="0"/>
              <a:t>полозом </a:t>
            </a:r>
            <a:r>
              <a:rPr lang="ru-RU" dirty="0" smtClean="0"/>
              <a:t>скрипит…..»</a:t>
            </a:r>
          </a:p>
        </p:txBody>
      </p:sp>
    </p:spTree>
    <p:extLst>
      <p:ext uri="{BB962C8B-B14F-4D97-AF65-F5344CB8AC3E}">
        <p14:creationId xmlns:p14="http://schemas.microsoft.com/office/powerpoint/2010/main" val="156204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лья\Desktop\1636960733_2-bogatyr-club-p-fon-novii-god-detskii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3" y="188640"/>
            <a:ext cx="9081638" cy="6420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9. Какая лошадка торопится, бежит?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- белогривая</a:t>
            </a:r>
          </a:p>
          <a:p>
            <a:pPr marL="0" indent="0" algn="ctr">
              <a:buNone/>
            </a:pPr>
            <a:r>
              <a:rPr lang="ru-RU" dirty="0" smtClean="0"/>
              <a:t>- мохноногая</a:t>
            </a:r>
          </a:p>
          <a:p>
            <a:pPr algn="ctr">
              <a:buFontTx/>
              <a:buChar char="-"/>
            </a:pPr>
            <a:r>
              <a:rPr lang="ru-RU" dirty="0" smtClean="0"/>
              <a:t>быстроногая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«Лошадка </a:t>
            </a:r>
            <a:r>
              <a:rPr lang="ru-RU" u="sng" dirty="0"/>
              <a:t>мохноногая</a:t>
            </a:r>
          </a:p>
          <a:p>
            <a:pPr marL="0" indent="0" algn="ctr">
              <a:buNone/>
            </a:pPr>
            <a:r>
              <a:rPr lang="ru-RU" dirty="0" smtClean="0"/>
              <a:t>   Торопится</a:t>
            </a:r>
            <a:r>
              <a:rPr lang="ru-RU" dirty="0"/>
              <a:t>, </a:t>
            </a:r>
            <a:r>
              <a:rPr lang="ru-RU" dirty="0" smtClean="0"/>
              <a:t>бежит…..»</a:t>
            </a:r>
          </a:p>
        </p:txBody>
      </p:sp>
    </p:spTree>
    <p:extLst>
      <p:ext uri="{BB962C8B-B14F-4D97-AF65-F5344CB8AC3E}">
        <p14:creationId xmlns:p14="http://schemas.microsoft.com/office/powerpoint/2010/main" val="1862382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лья\Desktop\1636960733_2-bogatyr-club-p-fon-novii-god-detskii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3" y="188640"/>
            <a:ext cx="9081638" cy="6420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10. Что везёт лошадка?</a:t>
            </a:r>
          </a:p>
          <a:p>
            <a:pPr marL="0" indent="0" algn="ctr">
              <a:buNone/>
            </a:pPr>
            <a:endParaRPr lang="ru-RU" dirty="0" smtClean="0"/>
          </a:p>
          <a:p>
            <a:pPr algn="ctr">
              <a:buFontTx/>
              <a:buChar char="-"/>
            </a:pPr>
            <a:r>
              <a:rPr lang="ru-RU" dirty="0"/>
              <a:t>с</a:t>
            </a:r>
            <a:r>
              <a:rPr lang="ru-RU" dirty="0" smtClean="0"/>
              <a:t>ани</a:t>
            </a:r>
          </a:p>
          <a:p>
            <a:pPr algn="ctr">
              <a:buFontTx/>
              <a:buChar char="-"/>
            </a:pPr>
            <a:r>
              <a:rPr lang="ru-RU" dirty="0" smtClean="0"/>
              <a:t>повозку</a:t>
            </a:r>
          </a:p>
          <a:p>
            <a:pPr algn="ctr">
              <a:buFontTx/>
              <a:buChar char="-"/>
            </a:pPr>
            <a:r>
              <a:rPr lang="ru-RU" dirty="0" err="1" smtClean="0"/>
              <a:t>дровеньки</a:t>
            </a: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      «Везёт </a:t>
            </a:r>
            <a:r>
              <a:rPr lang="ru-RU" dirty="0"/>
              <a:t>лошадка </a:t>
            </a:r>
            <a:r>
              <a:rPr lang="ru-RU" u="sng" dirty="0" err="1"/>
              <a:t>дровеньки</a:t>
            </a:r>
            <a:r>
              <a:rPr lang="ru-RU" dirty="0"/>
              <a:t>,</a:t>
            </a:r>
          </a:p>
          <a:p>
            <a:pPr marL="0" indent="0" algn="ctr">
              <a:buNone/>
            </a:pPr>
            <a:r>
              <a:rPr lang="ru-RU" dirty="0" smtClean="0"/>
              <a:t>         А в </a:t>
            </a:r>
            <a:r>
              <a:rPr lang="ru-RU" dirty="0"/>
              <a:t>дровнях </a:t>
            </a:r>
            <a:r>
              <a:rPr lang="ru-RU" dirty="0" smtClean="0"/>
              <a:t>старичок….»</a:t>
            </a:r>
          </a:p>
        </p:txBody>
      </p:sp>
    </p:spTree>
    <p:extLst>
      <p:ext uri="{BB962C8B-B14F-4D97-AF65-F5344CB8AC3E}">
        <p14:creationId xmlns:p14="http://schemas.microsoft.com/office/powerpoint/2010/main" val="1460008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лья\Desktop\1636960733_2-bogatyr-club-p-fon-novii-god-detskii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3" y="188640"/>
            <a:ext cx="9081638" cy="6420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11. Что принесла детишкам ёлочка?</a:t>
            </a:r>
          </a:p>
          <a:p>
            <a:pPr marL="0" indent="0" algn="ctr">
              <a:buNone/>
            </a:pPr>
            <a:endParaRPr lang="ru-RU" dirty="0"/>
          </a:p>
          <a:p>
            <a:pPr algn="ctr">
              <a:buFontTx/>
              <a:buChar char="-"/>
            </a:pPr>
            <a:r>
              <a:rPr lang="ru-RU" dirty="0"/>
              <a:t>м</a:t>
            </a:r>
            <a:r>
              <a:rPr lang="ru-RU" dirty="0" smtClean="0"/>
              <a:t>ного подарков</a:t>
            </a:r>
          </a:p>
          <a:p>
            <a:pPr marL="0" indent="0" algn="ctr">
              <a:buNone/>
            </a:pPr>
            <a:r>
              <a:rPr lang="ru-RU" dirty="0" smtClean="0"/>
              <a:t>- много радости</a:t>
            </a:r>
          </a:p>
          <a:p>
            <a:pPr marL="0" indent="0" algn="ctr">
              <a:buNone/>
            </a:pPr>
            <a:r>
              <a:rPr lang="ru-RU" dirty="0" smtClean="0"/>
              <a:t>- много сладостей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     «И </a:t>
            </a:r>
            <a:r>
              <a:rPr lang="ru-RU" u="sng" dirty="0"/>
              <a:t>много, много радости</a:t>
            </a:r>
          </a:p>
          <a:p>
            <a:pPr marL="0" indent="0" algn="ctr">
              <a:buNone/>
            </a:pPr>
            <a:r>
              <a:rPr lang="ru-RU" dirty="0" smtClean="0"/>
              <a:t>        Детишкам принесла….»  </a:t>
            </a:r>
          </a:p>
        </p:txBody>
      </p:sp>
    </p:spTree>
    <p:extLst>
      <p:ext uri="{BB962C8B-B14F-4D97-AF65-F5344CB8AC3E}">
        <p14:creationId xmlns:p14="http://schemas.microsoft.com/office/powerpoint/2010/main" val="682159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лья\Desktop\1636960733_2-bogatyr-club-p-fon-novii-god-detskii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3" y="188640"/>
            <a:ext cx="9081638" cy="6420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3600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ru-RU" sz="3600" dirty="0">
                <a:solidFill>
                  <a:srgbClr val="C00000"/>
                </a:solidFill>
              </a:rPr>
              <a:t> </a:t>
            </a:r>
            <a:r>
              <a:rPr lang="ru-RU" sz="3600" dirty="0" smtClean="0">
                <a:solidFill>
                  <a:srgbClr val="C00000"/>
                </a:solidFill>
              </a:rPr>
              <a:t>     Спасибо за участие!</a:t>
            </a:r>
          </a:p>
        </p:txBody>
      </p:sp>
    </p:spTree>
    <p:extLst>
      <p:ext uri="{BB962C8B-B14F-4D97-AF65-F5344CB8AC3E}">
        <p14:creationId xmlns:p14="http://schemas.microsoft.com/office/powerpoint/2010/main" val="3548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лья\Desktop\1636960733_2-bogatyr-club-p-fon-novii-god-detskii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3" y="188640"/>
            <a:ext cx="9081638" cy="6420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27784" y="188640"/>
            <a:ext cx="6264696" cy="642071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 smtClean="0"/>
              <a:t>      Трудно </a:t>
            </a:r>
            <a:r>
              <a:rPr lang="ru-RU" sz="2000" dirty="0"/>
              <a:t>представить себе жителя России, который никогда бы не </a:t>
            </a:r>
            <a:r>
              <a:rPr lang="ru-RU" sz="2000" dirty="0" smtClean="0"/>
              <a:t>слышал песню «В </a:t>
            </a:r>
            <a:r>
              <a:rPr lang="ru-RU" sz="2000" dirty="0"/>
              <a:t>лесу родилась ёлочка». Ее пели на новогодних праздниках  мы, и наши дети, и наши родители, и наши дедушки и бабушки. Уверена, что она будет популярной у наших внуков и правнуков. И цепочка эта никогда не прервется. Поистине — песня на все времена. Именно эта песенка у всех ассоциируется с Новым годом, нарядной елкой, Дед Морозом и подарками. </a:t>
            </a:r>
            <a:endParaRPr lang="ru-RU" sz="2000" dirty="0" smtClean="0"/>
          </a:p>
          <a:p>
            <a:pPr marL="0" indent="0" algn="just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А </a:t>
            </a:r>
            <a:r>
              <a:rPr lang="ru-RU" sz="2000" dirty="0"/>
              <a:t>знаете ли вы, когда появилась эта уже давно всеми любимая новогодняя песня? Многим невдомек, что пели эту песню еще до революции. Она звучала на Рождество, будто рождественский гимн, в семьях и приютах, в гимназиях и церковно-приходских школах. Но в разгар Первой мировой войны в крупных городах не рекомендовано было устраивать елки ввиду военного положения. А после революции большевики и вовсе исключили Рождество из праздничных дней календаря, усмотрев в нем религиозный предрассудок. Какая уж тут песня о елочке без елочки</a:t>
            </a:r>
            <a:r>
              <a:rPr lang="ru-RU" sz="2000" dirty="0" smtClean="0"/>
              <a:t>?</a:t>
            </a:r>
          </a:p>
          <a:p>
            <a:pPr marL="0" indent="0" algn="just">
              <a:buNone/>
            </a:pPr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121922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лья\Desktop\1636960733_2-bogatyr-club-p-fon-novii-god-detskii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3" y="188640"/>
            <a:ext cx="9081638" cy="6420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27783" y="188640"/>
            <a:ext cx="6264697" cy="642071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sz="2000" dirty="0" smtClean="0"/>
          </a:p>
          <a:p>
            <a:pPr marL="0" indent="0" algn="just">
              <a:buNone/>
            </a:pPr>
            <a:endParaRPr lang="ru-RU" sz="2000" dirty="0"/>
          </a:p>
          <a:p>
            <a:pPr marL="0" indent="0" algn="just">
              <a:buNone/>
            </a:pPr>
            <a:endParaRPr lang="ru-RU" sz="2000" dirty="0" smtClean="0"/>
          </a:p>
          <a:p>
            <a:pPr marL="0" indent="0" algn="just">
              <a:buNone/>
            </a:pPr>
            <a:endParaRPr lang="ru-RU" sz="2000" dirty="0"/>
          </a:p>
          <a:p>
            <a:pPr marL="0" indent="0" algn="just">
              <a:buNone/>
            </a:pPr>
            <a:r>
              <a:rPr lang="ru-RU" sz="2000" dirty="0" smtClean="0"/>
              <a:t>      Новогодний </a:t>
            </a:r>
            <a:r>
              <a:rPr lang="ru-RU" sz="2000" dirty="0"/>
              <a:t>праздник возродился только в середине 30-х годов. Но вместо </a:t>
            </a:r>
            <a:r>
              <a:rPr lang="ru-RU" sz="2000" dirty="0" err="1"/>
              <a:t>вифлеемской</a:t>
            </a:r>
            <a:r>
              <a:rPr lang="ru-RU" sz="2000" dirty="0"/>
              <a:t> звезды елку стали увенчивать звездой, напоминающей кремлевскую. А песенка «В лесу родилась елочка» как бы пережила свое второе рождение. Официальное всенародное признание любимой песенки произошло в 1964 г., когда на экраны вышел фильм-сказка «Морозко», где и прозвучало два куплета песни.</a:t>
            </a:r>
          </a:p>
          <a:p>
            <a:pPr marL="0" indent="0" algn="just">
              <a:buNone/>
            </a:pPr>
            <a:r>
              <a:rPr lang="ru-RU" sz="2000" dirty="0" smtClean="0"/>
              <a:t>      Слова </a:t>
            </a:r>
            <a:r>
              <a:rPr lang="ru-RU" sz="2000" dirty="0"/>
              <a:t>этой новогодней песенки знакомы всем нам с детства. А так  ли это? Сейчас мы и проверим! </a:t>
            </a:r>
          </a:p>
        </p:txBody>
      </p:sp>
    </p:spTree>
    <p:extLst>
      <p:ext uri="{BB962C8B-B14F-4D97-AF65-F5344CB8AC3E}">
        <p14:creationId xmlns:p14="http://schemas.microsoft.com/office/powerpoint/2010/main" val="465888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лья\Desktop\1636960733_2-bogatyr-club-p-fon-novii-god-detskii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3" y="188640"/>
            <a:ext cx="9081638" cy="6420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843" y="836712"/>
            <a:ext cx="9081637" cy="602128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1. Песня «В лесу родилась ёлочка» это  </a:t>
            </a:r>
          </a:p>
          <a:p>
            <a:pPr marL="0" indent="0" algn="ctr">
              <a:buNone/>
            </a:pPr>
            <a:r>
              <a:rPr lang="ru-RU" dirty="0"/>
              <a:t> </a:t>
            </a:r>
            <a:r>
              <a:rPr lang="ru-RU" dirty="0" smtClean="0"/>
              <a:t>- авторская песня</a:t>
            </a:r>
          </a:p>
          <a:p>
            <a:pPr algn="ctr">
              <a:buFontTx/>
              <a:buChar char="-"/>
            </a:pPr>
            <a:r>
              <a:rPr lang="ru-RU" dirty="0"/>
              <a:t>н</a:t>
            </a:r>
            <a:r>
              <a:rPr lang="ru-RU" dirty="0" smtClean="0"/>
              <a:t>ародная песня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/>
              <a:t>                             </a:t>
            </a:r>
            <a:r>
              <a:rPr lang="ru-RU" dirty="0" smtClean="0"/>
              <a:t>       В </a:t>
            </a:r>
            <a:r>
              <a:rPr lang="ru-RU" dirty="0" smtClean="0"/>
              <a:t>1903г. русская поэтесса 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/>
              <a:t>        </a:t>
            </a:r>
            <a:r>
              <a:rPr lang="ru-RU" dirty="0" smtClean="0"/>
              <a:t>               Раиса </a:t>
            </a:r>
            <a:r>
              <a:rPr lang="ru-RU" dirty="0" smtClean="0"/>
              <a:t>Кудашева написала 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/>
              <a:t>        </a:t>
            </a:r>
            <a:r>
              <a:rPr lang="ru-RU" dirty="0" smtClean="0"/>
              <a:t>                 стихотворение </a:t>
            </a:r>
            <a:r>
              <a:rPr lang="ru-RU" dirty="0" smtClean="0"/>
              <a:t>«Ёлка».  </a:t>
            </a:r>
            <a:endParaRPr lang="ru-RU" dirty="0"/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/>
              <a:t>                      А </a:t>
            </a:r>
            <a:r>
              <a:rPr lang="ru-RU" dirty="0"/>
              <a:t>через </a:t>
            </a:r>
            <a:r>
              <a:rPr lang="ru-RU" dirty="0" smtClean="0"/>
              <a:t>два </a:t>
            </a:r>
            <a:r>
              <a:rPr lang="ru-RU" dirty="0"/>
              <a:t>года </a:t>
            </a:r>
            <a:r>
              <a:rPr lang="ru-RU" dirty="0" smtClean="0"/>
              <a:t>музыкант-любитель 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/>
              <a:t>                      Леонид </a:t>
            </a:r>
            <a:r>
              <a:rPr lang="ru-RU" dirty="0" err="1" smtClean="0"/>
              <a:t>Бекман</a:t>
            </a:r>
            <a:r>
              <a:rPr lang="ru-RU" dirty="0" smtClean="0"/>
              <a:t> сочинил мелодию.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/>
              <a:t>                  </a:t>
            </a:r>
            <a:r>
              <a:rPr lang="ru-RU" dirty="0" smtClean="0"/>
              <a:t>  Мелодию </a:t>
            </a:r>
            <a:r>
              <a:rPr lang="ru-RU" dirty="0"/>
              <a:t>песенки переложила </a:t>
            </a:r>
            <a:endParaRPr lang="ru-RU" dirty="0" smtClean="0"/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/>
              <a:t>                   </a:t>
            </a:r>
            <a:r>
              <a:rPr lang="ru-RU" dirty="0" smtClean="0"/>
              <a:t>  на </a:t>
            </a:r>
            <a:r>
              <a:rPr lang="ru-RU" dirty="0"/>
              <a:t>ноты его жена, </a:t>
            </a:r>
            <a:r>
              <a:rPr lang="ru-RU" dirty="0" smtClean="0"/>
              <a:t>пианистка.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4111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лья\Desktop\1636960733_2-bogatyr-club-p-fon-novii-god-detskii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3" y="188640"/>
            <a:ext cx="9081638" cy="6420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2. Сколько куплетов в песне?</a:t>
            </a:r>
          </a:p>
          <a:p>
            <a:pPr marL="0" indent="0" algn="ctr">
              <a:buNone/>
            </a:pPr>
            <a:r>
              <a:rPr lang="ru-RU" dirty="0" smtClean="0"/>
              <a:t> </a:t>
            </a:r>
          </a:p>
          <a:p>
            <a:pPr algn="ctr">
              <a:buFontTx/>
              <a:buChar char="-"/>
            </a:pPr>
            <a:r>
              <a:rPr lang="ru-RU" dirty="0" smtClean="0"/>
              <a:t>2 куплета</a:t>
            </a:r>
          </a:p>
          <a:p>
            <a:pPr algn="ctr">
              <a:buFontTx/>
              <a:buChar char="-"/>
            </a:pPr>
            <a:r>
              <a:rPr lang="ru-RU" dirty="0" smtClean="0"/>
              <a:t>4 куплета</a:t>
            </a:r>
          </a:p>
          <a:p>
            <a:pPr algn="ctr">
              <a:buFontTx/>
              <a:buChar char="-"/>
            </a:pPr>
            <a:r>
              <a:rPr lang="ru-RU" dirty="0" smtClean="0"/>
              <a:t>6 куплетов</a:t>
            </a:r>
          </a:p>
        </p:txBody>
      </p:sp>
    </p:spTree>
    <p:extLst>
      <p:ext uri="{BB962C8B-B14F-4D97-AF65-F5344CB8AC3E}">
        <p14:creationId xmlns:p14="http://schemas.microsoft.com/office/powerpoint/2010/main" val="2668690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лья\Desktop\1636960733_2-bogatyr-club-p-fon-novii-god-detskii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3" y="188640"/>
            <a:ext cx="9081638" cy="6420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3. Какая ёлочка росла в лесу?</a:t>
            </a:r>
          </a:p>
          <a:p>
            <a:pPr marL="0" indent="0" algn="ctr">
              <a:buNone/>
            </a:pPr>
            <a:endParaRPr lang="ru-RU" dirty="0" smtClean="0"/>
          </a:p>
          <a:p>
            <a:pPr algn="ctr">
              <a:buFontTx/>
              <a:buChar char="-"/>
            </a:pPr>
            <a:r>
              <a:rPr lang="ru-RU" dirty="0"/>
              <a:t>н</a:t>
            </a:r>
            <a:r>
              <a:rPr lang="ru-RU" dirty="0" smtClean="0"/>
              <a:t>арядная, зелёная</a:t>
            </a:r>
          </a:p>
          <a:p>
            <a:pPr algn="ctr">
              <a:buFontTx/>
              <a:buChar char="-"/>
            </a:pPr>
            <a:r>
              <a:rPr lang="ru-RU" dirty="0" smtClean="0"/>
              <a:t>стройная, зелёная</a:t>
            </a:r>
          </a:p>
          <a:p>
            <a:pPr algn="ctr">
              <a:buFontTx/>
              <a:buChar char="-"/>
            </a:pPr>
            <a:r>
              <a:rPr lang="ru-RU" dirty="0" smtClean="0"/>
              <a:t>пушистая, зелёная</a:t>
            </a:r>
          </a:p>
          <a:p>
            <a:pPr algn="ctr">
              <a:buFontTx/>
              <a:buChar char="-"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«Зимой и летом </a:t>
            </a:r>
            <a:r>
              <a:rPr lang="ru-RU" u="sng" dirty="0" smtClean="0"/>
              <a:t>стройная,</a:t>
            </a:r>
          </a:p>
          <a:p>
            <a:pPr marL="0" indent="0" algn="ctr">
              <a:buNone/>
            </a:pPr>
            <a:r>
              <a:rPr lang="ru-RU" u="sng" dirty="0"/>
              <a:t>з</a:t>
            </a:r>
            <a:r>
              <a:rPr lang="ru-RU" u="sng" dirty="0" smtClean="0"/>
              <a:t>елёная </a:t>
            </a:r>
            <a:r>
              <a:rPr lang="ru-RU" dirty="0" smtClean="0"/>
              <a:t>была….»</a:t>
            </a:r>
          </a:p>
        </p:txBody>
      </p:sp>
    </p:spTree>
    <p:extLst>
      <p:ext uri="{BB962C8B-B14F-4D97-AF65-F5344CB8AC3E}">
        <p14:creationId xmlns:p14="http://schemas.microsoft.com/office/powerpoint/2010/main" val="2534833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лья\Desktop\1636960733_2-bogatyr-club-p-fon-novii-god-detskii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3" y="188640"/>
            <a:ext cx="9081638" cy="6420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4. Кто ей пел песенку?</a:t>
            </a:r>
          </a:p>
          <a:p>
            <a:pPr marL="0" indent="0" algn="ctr">
              <a:buNone/>
            </a:pPr>
            <a:endParaRPr lang="ru-RU" dirty="0"/>
          </a:p>
          <a:p>
            <a:pPr algn="ctr">
              <a:buFontTx/>
              <a:buChar char="-"/>
            </a:pPr>
            <a:r>
              <a:rPr lang="ru-RU" dirty="0"/>
              <a:t>з</a:t>
            </a:r>
            <a:r>
              <a:rPr lang="ru-RU" dirty="0" smtClean="0"/>
              <a:t>има</a:t>
            </a:r>
          </a:p>
          <a:p>
            <a:pPr algn="ctr">
              <a:buFontTx/>
              <a:buChar char="-"/>
            </a:pPr>
            <a:r>
              <a:rPr lang="ru-RU" dirty="0" smtClean="0"/>
              <a:t>Снеговик</a:t>
            </a:r>
          </a:p>
          <a:p>
            <a:pPr algn="ctr">
              <a:buFontTx/>
              <a:buChar char="-"/>
            </a:pPr>
            <a:r>
              <a:rPr lang="ru-RU" dirty="0" smtClean="0"/>
              <a:t>метель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      «</a:t>
            </a:r>
            <a:r>
              <a:rPr lang="ru-RU" u="sng" dirty="0" smtClean="0"/>
              <a:t>Метель</a:t>
            </a:r>
            <a:r>
              <a:rPr lang="ru-RU" dirty="0" smtClean="0"/>
              <a:t> ей пела песенку:</a:t>
            </a:r>
          </a:p>
          <a:p>
            <a:pPr marL="0" indent="0" algn="ctr">
              <a:buNone/>
            </a:pPr>
            <a:r>
              <a:rPr lang="ru-RU" dirty="0" smtClean="0"/>
              <a:t>        «Спи, ёлочка, бай, бай!...»»</a:t>
            </a:r>
          </a:p>
          <a:p>
            <a:pPr marL="0" indent="0" algn="ctr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423742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лья\Desktop\1636960733_2-bogatyr-club-p-fon-novii-god-detskii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3" y="188640"/>
            <a:ext cx="9081638" cy="6420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6. Кто укутывал ёлочку снежком?</a:t>
            </a:r>
          </a:p>
          <a:p>
            <a:pPr marL="0" indent="0" algn="ctr">
              <a:buNone/>
            </a:pPr>
            <a:endParaRPr lang="ru-RU" dirty="0"/>
          </a:p>
          <a:p>
            <a:pPr algn="ctr">
              <a:buFontTx/>
              <a:buChar char="-"/>
            </a:pPr>
            <a:r>
              <a:rPr lang="ru-RU" dirty="0"/>
              <a:t>в</a:t>
            </a:r>
            <a:r>
              <a:rPr lang="ru-RU" dirty="0" smtClean="0"/>
              <a:t>ьюга</a:t>
            </a:r>
          </a:p>
          <a:p>
            <a:pPr algn="ctr">
              <a:buFontTx/>
              <a:buChar char="-"/>
            </a:pPr>
            <a:r>
              <a:rPr lang="ru-RU" dirty="0"/>
              <a:t>м</a:t>
            </a:r>
            <a:r>
              <a:rPr lang="ru-RU" dirty="0" smtClean="0"/>
              <a:t>ороз</a:t>
            </a:r>
          </a:p>
          <a:p>
            <a:pPr algn="ctr">
              <a:buFontTx/>
              <a:buChar char="-"/>
            </a:pPr>
            <a:r>
              <a:rPr lang="ru-RU" dirty="0" smtClean="0"/>
              <a:t>Снегурочка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         «</a:t>
            </a:r>
            <a:r>
              <a:rPr lang="ru-RU" u="sng" dirty="0" smtClean="0"/>
              <a:t>Мороз</a:t>
            </a:r>
            <a:r>
              <a:rPr lang="ru-RU" dirty="0" smtClean="0"/>
              <a:t> </a:t>
            </a:r>
            <a:r>
              <a:rPr lang="ru-RU" dirty="0"/>
              <a:t>снежком укутывал:</a:t>
            </a:r>
          </a:p>
          <a:p>
            <a:pPr marL="0" indent="0" algn="ctr">
              <a:buNone/>
            </a:pPr>
            <a:r>
              <a:rPr lang="ru-RU" dirty="0" smtClean="0"/>
              <a:t>          «</a:t>
            </a:r>
            <a:r>
              <a:rPr lang="ru-RU" dirty="0"/>
              <a:t>Смотри, не замерзай</a:t>
            </a:r>
            <a:r>
              <a:rPr lang="ru-RU" dirty="0" smtClean="0"/>
              <a:t>!...»»</a:t>
            </a:r>
          </a:p>
          <a:p>
            <a:pPr algn="ctr">
              <a:buFontTx/>
              <a:buChar char="-"/>
            </a:pPr>
            <a:endParaRPr lang="ru-RU" dirty="0" smtClean="0"/>
          </a:p>
          <a:p>
            <a:pPr marL="0" indent="0" algn="ctr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69736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лья\Desktop\1636960733_2-bogatyr-club-p-fon-novii-god-detskii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3" y="188640"/>
            <a:ext cx="9081638" cy="6420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6. Кто скакал под ёлочкой?</a:t>
            </a:r>
          </a:p>
          <a:p>
            <a:pPr marL="0" indent="0" algn="ctr">
              <a:buNone/>
            </a:pPr>
            <a:endParaRPr lang="ru-RU" dirty="0"/>
          </a:p>
          <a:p>
            <a:pPr algn="ctr">
              <a:buFontTx/>
              <a:buChar char="-"/>
            </a:pPr>
            <a:r>
              <a:rPr lang="ru-RU" dirty="0"/>
              <a:t>б</a:t>
            </a:r>
            <a:r>
              <a:rPr lang="ru-RU" dirty="0" smtClean="0"/>
              <a:t>елочка</a:t>
            </a:r>
          </a:p>
          <a:p>
            <a:pPr algn="ctr">
              <a:buFontTx/>
              <a:buChar char="-"/>
            </a:pPr>
            <a:r>
              <a:rPr lang="ru-RU" dirty="0"/>
              <a:t>л</a:t>
            </a:r>
            <a:r>
              <a:rPr lang="ru-RU" dirty="0" smtClean="0"/>
              <a:t>ошадка</a:t>
            </a:r>
          </a:p>
          <a:p>
            <a:pPr algn="ctr">
              <a:buFontTx/>
              <a:buChar char="-"/>
            </a:pPr>
            <a:r>
              <a:rPr lang="ru-RU" dirty="0" smtClean="0"/>
              <a:t>зайка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           «Трусишка </a:t>
            </a:r>
            <a:r>
              <a:rPr lang="ru-RU" u="sng" dirty="0"/>
              <a:t>зайка</a:t>
            </a:r>
            <a:r>
              <a:rPr lang="ru-RU" dirty="0"/>
              <a:t> серенький</a:t>
            </a:r>
          </a:p>
          <a:p>
            <a:pPr marL="0" indent="0" algn="ctr">
              <a:buNone/>
            </a:pPr>
            <a:r>
              <a:rPr lang="ru-RU" dirty="0" smtClean="0"/>
              <a:t>              Под </a:t>
            </a:r>
            <a:r>
              <a:rPr lang="ru-RU" dirty="0"/>
              <a:t>ёлочкой </a:t>
            </a:r>
            <a:r>
              <a:rPr lang="ru-RU" dirty="0" smtClean="0"/>
              <a:t>скакал……»</a:t>
            </a:r>
          </a:p>
          <a:p>
            <a:pPr algn="ctr">
              <a:buFontTx/>
              <a:buChar char="-"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407999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563</Words>
  <Application>Microsoft Office PowerPoint</Application>
  <PresentationFormat>Экран (4:3)</PresentationFormat>
  <Paragraphs>120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 </vt:lpstr>
      <vt:lpstr> </vt:lpstr>
      <vt:lpstr>Презентация PowerPoint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Илья</dc:creator>
  <cp:lastModifiedBy>Илья</cp:lastModifiedBy>
  <cp:revision>26</cp:revision>
  <dcterms:created xsi:type="dcterms:W3CDTF">2023-12-09T13:58:22Z</dcterms:created>
  <dcterms:modified xsi:type="dcterms:W3CDTF">2024-01-01T07:31:35Z</dcterms:modified>
</cp:coreProperties>
</file>