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3"/>
  </p:notesMasterIdLst>
  <p:sldIdLst>
    <p:sldId id="304" r:id="rId2"/>
    <p:sldId id="257" r:id="rId3"/>
    <p:sldId id="258" r:id="rId4"/>
    <p:sldId id="301" r:id="rId5"/>
    <p:sldId id="303" r:id="rId6"/>
    <p:sldId id="273" r:id="rId7"/>
    <p:sldId id="305" r:id="rId8"/>
    <p:sldId id="306" r:id="rId9"/>
    <p:sldId id="307" r:id="rId10"/>
    <p:sldId id="308" r:id="rId11"/>
    <p:sldId id="30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66" d="100"/>
          <a:sy n="66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C81D5-215A-4C4F-801E-D8181763F537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40694-0D08-4C88-B123-73E0882F7F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79712" y="1772817"/>
            <a:ext cx="6999480" cy="223224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технологий смыслового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на уроках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начальной школе»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интеллект –карта)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МБОУ СОШ села Павловка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Загирова Р.Ш.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78392" y="476672"/>
            <a:ext cx="6400800" cy="5760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по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теме: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31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0"/>
            <a:ext cx="82089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729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78107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772816"/>
            <a:ext cx="7406640" cy="504056"/>
          </a:xfrm>
        </p:spPr>
        <p:txBody>
          <a:bodyPr>
            <a:normAutofit fontScale="85000" lnSpcReduction="20000"/>
          </a:bodyPr>
          <a:lstStyle/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6533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50405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836712"/>
            <a:ext cx="8712968" cy="576064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1.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Современные  дети относительно мало читают, особенно классическую художественную литературу.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Младший школьник с неохотой проводит время за чтением книг, предпочитая досуг перед экраном телевизора, телефона или компьютера.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Экранная зависимость приводит к неспособности ребенка концентрироваться на каком-либо занятии…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Детям необходима постоянная внешняя стимуляция, которую они привыкли получать с экрана, им трудно воспринимать слышимое и читать: понимая отдельные слова и короткие предложения, они не могут связывать их, в результате не понимают текста в целом.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Необходимость  разработки новых подходов к обучению чтению.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3600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Восприятие текстов младшими школьниками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628800"/>
            <a:ext cx="8568952" cy="5040560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•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Фрагментарность, отсутствие целостности восприятия текста;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Слабость анализа и синтеза прочитанного;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Зависимость от небольшого жизненного опыта;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Яркость переживаний, непосредственность и эмоциональность;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Превалирование интереса к содержанию речи, а не к речевой форме;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Недостаточно полное и правильное понимание изобразительно-выразительных средств речи;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Преобладание репродуктивного уровня восприятия.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Навык  чтения – явление сложное.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Он складывается из двух сторон: смысловой и технической.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Смысловая: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понимание содержания и смысла читаемого.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Техническая: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чтения,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темп чтения,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правильность чтения,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выразительность.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чтения: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Просмотровое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Ознакомительное - поисковое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Смысловое (критическое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изучающее)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Смысловое чтение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отличается от любого другого чтения тем, что в процессе чтения текста осуществляется процесс его интерпретации, наделения смыслом с учетом его ценностно-смысловых аспектов.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Смысловое чтение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вид чтения, которое нацелено на понимание читающим смыслового содержания текста.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     Для смыслового понимания недостаточно просто прочесть текст, необходимо дать оценку информации, откликнуться на содержание.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60648"/>
            <a:ext cx="7848871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516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88640"/>
            <a:ext cx="7632847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763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65629"/>
            <a:ext cx="7776863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453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672</TotalTime>
  <Words>262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«Использование технологий смыслового чтения на уроках  в начальной школе» (приём интеллект –карта)   Учитель начальных классов  МБОУ СОШ села Павловка Загирова Р.Ш.</vt:lpstr>
      <vt:lpstr>Актуальность </vt:lpstr>
      <vt:lpstr>Восприятие текстов младшими школьниками </vt:lpstr>
      <vt:lpstr>Навык  чтения – явление сложное.  Он складывается из двух сторон: смысловой и технической.  </vt:lpstr>
      <vt:lpstr>Виды чтения: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 смыслового чтения  в начальной школе</dc:title>
  <dc:creator>dns</dc:creator>
  <cp:lastModifiedBy>CHiP</cp:lastModifiedBy>
  <cp:revision>34</cp:revision>
  <dcterms:created xsi:type="dcterms:W3CDTF">2016-01-17T06:26:07Z</dcterms:created>
  <dcterms:modified xsi:type="dcterms:W3CDTF">2023-11-29T17:12:08Z</dcterms:modified>
</cp:coreProperties>
</file>