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70" r:id="rId14"/>
    <p:sldId id="269" r:id="rId15"/>
    <p:sldId id="268" r:id="rId16"/>
    <p:sldId id="266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3DAD-5D06-4A57-8F5C-3E2708E9509C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7AF4-4909-44ED-95E7-DE64742A66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7AF4-4909-44ED-95E7-DE64742A669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s://abrakadabra.fun/uploads/posts/2021-12/1640912274_1-abrakadabra-fun-p-fon-dlya-prezentatsii-po-kulturologii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71472" y="500042"/>
            <a:ext cx="828680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тему: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«Национальный состав населения Оренбургской области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ня Народного Единства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воспитании детей младшего дошкольного возраста».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Подготовил: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2000" b="1" baseline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Тукаева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Оренбург, 2024 г.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C:\Users\Lisa\Desktop\многонац Оренбург\img-42af51b0f5289872ce37533ce493e3ca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8604"/>
            <a:ext cx="4786346" cy="358976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074" name="Picture 2" descr="C:\Users\Lisa\Desktop\многонац Оренбург\img-581d12bf0ba45c4adb5e775263570342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785926"/>
            <a:ext cx="3482588" cy="464345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049" name="Picture 1" descr="C:\Users\Lisa\Desktop\многонац Оренбург\img-593d5df4822891b9c525b9bfffc56bbc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85728"/>
            <a:ext cx="4357698" cy="326827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050" name="Picture 2" descr="C:\Users\Lisa\Desktop\многонац Оренбург\img-9969d6c931e4e05b59cca7922e255ee1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286124"/>
            <a:ext cx="4476761" cy="335757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Lisa\Desktop\многонац Оренбург\img-bd873231c0a06e035ddbebcbc3a668ec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4000508" cy="300038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4579" name="Picture 3" descr="C:\Users\Lisa\Desktop\многонац Оренбург\img-fdb6fa1c3d74e91b2786b819138d50db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714488"/>
            <a:ext cx="3500447" cy="466726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Lisa\Desktop\многонац Оренбург\img-1c40d6ec96df5f779ce269583874c37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85728"/>
            <a:ext cx="3214695" cy="428626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5603" name="Picture 3" descr="C:\Users\Lisa\Desktop\многонац Оренбург\img-2fdbc0c6ada1167286d1827ec2cd398a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14356"/>
            <a:ext cx="4125515" cy="550068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Lisa\Desktop\многонац Оренбург\img-9bb7f7595a70e7a7ac33368521861e9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57165"/>
            <a:ext cx="3143272" cy="4191029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6627" name="Picture 3" descr="C:\Users\Lisa\Desktop\многонац Оренбург\img-60cacf3e49711705b371e9ff45d8c930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000108"/>
            <a:ext cx="3857622" cy="5143496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C:\Users\Lisa\Desktop\многонац Оренбург\img-1182e447660f640476ad3d585da14678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7166"/>
            <a:ext cx="2946803" cy="392907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7652" name="Picture 4" descr="C:\Users\Lisa\Desktop\многонац Оренбург\img-a977bdbdaac318d03d4612c129a5511e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142984"/>
            <a:ext cx="3696902" cy="492920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Lisa\Desktop\многонац Оренбург\img-fdb6fa1c3d74e91b2786b819138d50db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76294"/>
            <a:ext cx="3929060" cy="523874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27" name="Picture 3" descr="C:\Users\Lisa\Desktop\многонац Оренбург\img-e2bbef9f178ba63a59055529aac9c764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714356"/>
            <a:ext cx="3000381" cy="400050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85786" y="2571744"/>
            <a:ext cx="81439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95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Благодарим Вас за внимание!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s://abrakadabra.fun/uploads/posts/2021-12/1640912274_1-abrakadabra-fun-p-fon-dlya-prezentatsii-po-kulturologii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71472" y="500042"/>
            <a:ext cx="828680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Национальный состав населения Оренбургской области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Всероссийской переписи населения 2020 года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переписи 2020 года общая численность населения Оренбургской области составляет 1 млн. 862,8 тыс. человек, что ниже показателя предыдущей переписи (2010 год) на 170,3 тыс. человек.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7780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Национальная принадлежность осталась не указанной в переписных листах 121578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оренбуржцев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(6,5% населения области). Эти цифры почти в 4 раза превышают аналогичный показатель переписи 2010 года, когда сведения о своей национальной принадлежности не сообщили только 30449 жителей области (1,5%).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233738" marR="0" lvl="0" indent="-13509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Общее уменьшение численности населения региона, вкупе </a:t>
            </a:r>
          </a:p>
          <a:p>
            <a:pPr marL="3233738" marR="0" lvl="0" indent="-13509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четырехкратным ростом количества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оренбуржцев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3233738" marR="0" lvl="0" indent="-13509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указавших свою национальность, сказались в итоге </a:t>
            </a:r>
          </a:p>
          <a:p>
            <a:pPr marL="3233738" marR="0" lvl="0" indent="-13509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снижении количественных показателей представителей практически всех основных этнических общностей, проживающих на территории области. Определенные изменения претерпел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межпереписной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 и национальный состав областного населения.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85786" y="394692"/>
            <a:ext cx="814393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остаются наиболее многочисленными (1380,7 тыс. человек) и составляют 79,3% от числа указавших национальную принадлежность. Несмотря на снижение численности русского населения Оренбургской области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межпереписной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 на 138,9 тыс. человек (9,1%), удельный вес русских в общей численности лиц, указавших национальную принадлежность, вырос на 3,4% и составил в 2020 году 79,3%.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85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по численности этнической группой являются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татары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численность которых составляет 116,6 тыс. человек. По сравнению с переписью 2010 года снижение количества татарского населения в Оренбуржье составило 34,9 тыс. человек. По сравнению с данными предыдущей переписи удельный вес татарского населения сократился на 0,9% и составил 6,7%. </a:t>
            </a:r>
          </a:p>
          <a:p>
            <a:pPr marL="25114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казахов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прошедшее десятилетие выросла на 0,2% и составляет 6,2% от жителей области, указавших свою национальную принадлежность. Увеличение удельного веса казахов связано как с миграцией из Казахстана, так и естественным приростом. Общая численность казахского населения составляет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5114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107,7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человек, что меньше чем по данным переписи 2010 года на 12,5 тыс. человек. </a:t>
            </a:r>
          </a:p>
          <a:p>
            <a:pPr marL="25114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Представители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этих трех этнических общностей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5114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совокупности составляют 92,2 % населения области.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57224" y="1142984"/>
            <a:ext cx="764386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Украинцы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занимавшие в 2010 году четвертое место в перечне наиболее многочисленных этнических общностей региона (49,6 тыс. чел.), опустились на шестое. Их количество уменьшилось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межпереписнойпериод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почти на 33 тыс. и составляет 16,6 тыс. человек, а удельный вес в общей численности лиц, указавших национальную принадлежность, сократился до 1,0% (сокращение на 1,5%).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885950" marR="0" lvl="0" indent="79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Более стабильны данные по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башкирам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численность которых с 2010 года, когда в области проживало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46,6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тыс. башкир, снизилась на 10,5 тыс. и составляет 36,2 тыс. человек. По своему удельному весу в 2,1% от общей численности жителей области, указавших свою национальность, башкиры поднялись на четвертое место. Сокращение доли башкир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межпереписной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 составило всего 0,3%.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571480"/>
            <a:ext cx="792961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Мордовское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население области сократилось более чем на половину (на 20,4 тыс.человек) составив к 2020 году 18,3 тыс. Доля мордвы уменьшилась на 0,9% и составила 1,1%.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Также чуть больше чем на половину сократилась численность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чувашского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населения области. Чувашами назвали себя в 2020 году 6,1 тыс.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оренбуржцев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меньше данных предыдущей переписи на 6,4 тыс. человек. Удельный вес чувашей сократился с 0,6% до 0,4%.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Схожая ситуация 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немцами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Перепись зафиксировала на территории области 6,3 тыс. немцев, что на 5,9 тыс. меньше, чем в 2010 году. Доля немецкого населения в области сократилась с 0,6% до 0,4%.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528763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Следует отметить, что украинское, белорусское, мордовское и чувашское население наиболее восприимчивы к процессам смены этнического самосознания под влиянием смешанных браков и естественной ассимиляции. </a:t>
            </a:r>
          </a:p>
          <a:p>
            <a:pPr marL="268605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сокращения численности немецкого населения на строчку выше поднялись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армяне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Их численность также сократилась, но незначительно – на 1,8 тыс. человек (снижение на 0,03%) и составляет по данным переписи 2020 года 8,7 тыс. (0,5% жителей области, указавших свою национальную принадлежность).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71472" y="500042"/>
            <a:ext cx="792961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Численность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азербайджанцев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области уменьшилось за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межпереписной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 на 1,7 тыс. (снижение на 0,04%) и составила 5,7 тыс. человек (0,33% жителей области, указавших свою национальную принадлежность). Обогнали азербайджанцев по численности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узбеки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(0,34% жителей области, указавших свою национальную принадлежность). Их количество ожидаемо незначительно увеличилось и составило 5,9 тыс. человек (рост на 978 чел. – 0,09%). Схожие показатели демонстрирует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таджикское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население области, которое выросло на 987 человек (рост на 0,09%). Перепись 2020 года фиксирует наличие в области 5080 таджиков (0,29% жителей области, указавших свою национальную принадлежность).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14713" marR="0" lvl="0" indent="-19637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Далее в по доле в общей численности жителей области, указавших свою национальность, идут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белорусы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(2014 чел., 0,12%),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цыгане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(1679 чел., 0,1%),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корейцы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(1472 чел., 0,08%),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(1154 чел., 0,07%). В совокупности 16 наиболее многочисленных этнических общностей, превышающих 1 тыс. человек, составляют 98,8% жителей области. Прочие национальности составляют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соответственно                        1,2% жителей региона.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928927" y="233172"/>
          <a:ext cx="6072232" cy="6137148"/>
        </p:xfrm>
        <a:graphic>
          <a:graphicData uri="http://schemas.openxmlformats.org/drawingml/2006/table">
            <a:tbl>
              <a:tblPr/>
              <a:tblGrid>
                <a:gridCol w="1538042"/>
                <a:gridCol w="755271"/>
                <a:gridCol w="755912"/>
                <a:gridCol w="755912"/>
                <a:gridCol w="755271"/>
                <a:gridCol w="755912"/>
                <a:gridCol w="755912"/>
              </a:tblGrid>
              <a:tr h="180969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Национальность</a:t>
                      </a:r>
                      <a:r>
                        <a:rPr lang="ru-RU" sz="13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2002 г.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2010 г.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2020 г.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73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% от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указавших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нац-ть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% от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указавших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нац-ть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% от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указавших</a:t>
                      </a:r>
                      <a:b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00" dirty="0" err="1">
                          <a:latin typeface="Times New Roman"/>
                          <a:ea typeface="Times New Roman"/>
                          <a:cs typeface="Times New Roman"/>
                        </a:rPr>
                        <a:t>нац-ть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Все население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2179551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2033072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1862767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указали национальность </a:t>
                      </a:r>
                      <a:endParaRPr lang="ru-RU" sz="13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(% </a:t>
                      </a: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от всего населения)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2176697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99,87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2002623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98,50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1741189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93,47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Русские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1611509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74,03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1519525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75,88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1380674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79,29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Татары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165967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7,62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151492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7,56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116605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6,69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Казахи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125568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5,77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120262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6,01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107734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6,19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Башкиры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52685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2,42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46696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2,33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36181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2,08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Мордва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52458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2,41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38682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1,93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18300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1,05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Украинцы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76921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3,53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49610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2,48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16639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0,96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Армяне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10574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0,49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10547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0,53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8747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0,50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Немцы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18055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0,83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12165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0,61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6258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Чуваши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17221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0,79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12492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0,62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6090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0,35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Узбеки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3275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0,15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4964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0,25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5942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0,34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Азербайджанцы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7802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0,36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7421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0,37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5714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Таджики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2455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0,11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4093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5080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0,29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Белорусы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9182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0,42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5590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0,28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0,12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Цыгане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1767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1793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1679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Корейцы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1321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2080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1472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Турки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1199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1156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1154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0,07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6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Евреи</a:t>
                      </a:r>
                      <a:r>
                        <a:rPr lang="ru-RU" sz="13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**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2026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1348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0,07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607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214290"/>
            <a:ext cx="235745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95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Численность населения основных национальностей Оренбургской области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данным переписей населения 2002 г., 2010 г., 2020 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Национальности численностью свыше 1000 чел. перечислены по данным ВПН 2020 г. в порядке убывания.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95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**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Евреи входили в перечень основных национальностей области в период между переписями 1989 и 2002 годов. Для сопоставимости данных по предыдущим переписям в таблице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национальностей оставлен прежним (включая евреев).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500042"/>
            <a:ext cx="81439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95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группы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направленности №2 (3-4 года) МДОАУ №32 г.Оренбурга уважают и чтут традиции этнических групп, населяющих Оренбургскую область. В день народного единства наша группа показала небольшое театрализованное представление «За одним столом», отразив важность единения народов мира, общность интересов, единое стремление сделать наш мир лучше!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Lisa\Desktop\многонац Оренбург\img-0fabc282f2543702cadf332a7a834fd6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286124"/>
            <a:ext cx="4143384" cy="310753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5122" name="Picture 2" descr="C:\Users\Lisa\Desktop\многонац Оренбург\img-01b523cacc622a119e56d53d6ad36337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2285992"/>
            <a:ext cx="3929070" cy="294680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isa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 descr="C:\Users\Lisa\Desktop\многонац Оренбург\img-6a783b86d8c2582b54b2e8c06a80bced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00042"/>
            <a:ext cx="4286260" cy="321469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4098" name="Picture 2" descr="C:\Users\Lisa\Desktop\многонац Оренбург\img-31d79d456b15882e32c696437965fce2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00438"/>
            <a:ext cx="4071946" cy="305396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1157</Words>
  <PresentationFormat>Экран (4:3)</PresentationFormat>
  <Paragraphs>189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Lisa</dc:creator>
  <cp:lastModifiedBy>Lisa</cp:lastModifiedBy>
  <cp:revision>8</cp:revision>
  <dcterms:created xsi:type="dcterms:W3CDTF">2024-01-04T09:13:54Z</dcterms:created>
  <dcterms:modified xsi:type="dcterms:W3CDTF">2024-01-04T09:59:27Z</dcterms:modified>
</cp:coreProperties>
</file>