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7" r:id="rId8"/>
    <p:sldId id="261" r:id="rId9"/>
    <p:sldId id="264" r:id="rId10"/>
    <p:sldId id="268" r:id="rId11"/>
    <p:sldId id="269" r:id="rId12"/>
    <p:sldId id="271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313800" y="198108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41440" y="198108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85800" y="413064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313800" y="413064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941440" y="413064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85800" y="609120"/>
            <a:ext cx="77724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313800" y="198108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5941440" y="198108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85800" y="413064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313800" y="413064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5941440" y="4130640"/>
            <a:ext cx="250236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609120"/>
            <a:ext cx="77724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Times New Roman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Times New Roman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512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512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A2A68028-0B5C-48B1-9731-77487A68EED2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Times New Roman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Times New Roman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Times New Roman"/>
              </a:rPr>
              <a:t>Seventh Outline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512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512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C898E640-8B25-45CE-AF6B-23D0D10A9ED1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10920" y="2201663"/>
            <a:ext cx="8455510" cy="2068496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0" strike="noStrike" spc="-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4000" spc="-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полезных </a:t>
            </a:r>
            <a:r>
              <a:rPr lang="ru-RU" sz="4000" b="0" strike="noStrike" spc="-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привычек </a:t>
            </a:r>
          </a:p>
          <a:p>
            <a:pPr algn="ctr">
              <a:lnSpc>
                <a:spcPct val="100000"/>
              </a:lnSpc>
            </a:pPr>
            <a:r>
              <a:rPr lang="ru-RU" sz="4000" b="0" strike="noStrike" spc="-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дошкольного возраста</a:t>
            </a:r>
            <a:endParaRPr lang="en-US" sz="4000" b="0" strike="noStrike" spc="-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2665630" y="257452"/>
            <a:ext cx="6400800" cy="83963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spcBef>
                <a:spcPts val="598"/>
              </a:spcBef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МДОУ «</a:t>
            </a:r>
            <a:r>
              <a:rPr lang="ru-RU" sz="2400" b="1" spc="-1" dirty="0">
                <a:solidFill>
                  <a:srgbClr val="000000"/>
                </a:solidFill>
                <a:latin typeface="Times New Roman"/>
              </a:rPr>
              <a:t>Д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етский сад №21»</a:t>
            </a:r>
            <a:endParaRPr lang="en-US" sz="2400" b="0" strike="noStrike" spc="-1" dirty="0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90000"/>
              </a:lnSpc>
              <a:spcBef>
                <a:spcPts val="598"/>
              </a:spcBef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Октябрьского района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Times New Roman"/>
              </a:rPr>
              <a:t>г.Саратова</a:t>
            </a:r>
            <a:endParaRPr lang="ru-RU" sz="2400" b="1" strike="noStrike" spc="-1" dirty="0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90000"/>
              </a:lnSpc>
              <a:spcBef>
                <a:spcPts val="598"/>
              </a:spcBef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2021г. </a:t>
            </a:r>
            <a:endParaRPr lang="en-US" sz="24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58D43E-ACEA-4603-B2AF-7D59DCC87E2D}"/>
              </a:ext>
            </a:extLst>
          </p:cNvPr>
          <p:cNvSpPr txBox="1"/>
          <p:nvPr/>
        </p:nvSpPr>
        <p:spPr>
          <a:xfrm>
            <a:off x="3781888" y="5667684"/>
            <a:ext cx="470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Ермилова И. 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685800" y="195310"/>
            <a:ext cx="7772400" cy="692458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Подвижные и спортивные игры</a:t>
            </a:r>
            <a:endParaRPr lang="en-US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DF672B-F440-40F3-A99A-A57FD92AE1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4548" y="1757779"/>
            <a:ext cx="6703559" cy="48028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747944" y="-204867"/>
            <a:ext cx="7772400" cy="102981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ru-RU" sz="2800" b="1" spc="-1" dirty="0">
                <a:solidFill>
                  <a:srgbClr val="000000"/>
                </a:solidFill>
                <a:latin typeface="Times New Roman"/>
              </a:rPr>
              <a:t>П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альчиковая гимнастика</a:t>
            </a:r>
            <a:endParaRPr lang="en-US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623656" y="2043225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514A1FC-802A-44F9-B881-1536912090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4067" y="1812407"/>
            <a:ext cx="6401561" cy="434561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1287262" y="2867487"/>
            <a:ext cx="7170938" cy="2263806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000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Рациональное питание, режим дня, правила поведения дома и на улице, создание условий для полноценного сна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2000" b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-Бережное отношение к окружающей среде, к природе.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299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4000" b="1" strike="noStrike" spc="-1" dirty="0">
                <a:solidFill>
                  <a:srgbClr val="000000"/>
                </a:solidFill>
                <a:latin typeface="Times New Roman"/>
              </a:rPr>
              <a:t>Уважаемые </a:t>
            </a:r>
            <a:r>
              <a:rPr lang="ru-RU" sz="4000" b="1" spc="-1" dirty="0">
                <a:solidFill>
                  <a:srgbClr val="000000"/>
                </a:solidFill>
                <a:latin typeface="Times New Roman"/>
              </a:rPr>
              <a:t>коллег</a:t>
            </a:r>
            <a:r>
              <a:rPr lang="ru-RU" sz="4000" b="1" strike="noStrike" spc="-1" dirty="0">
                <a:solidFill>
                  <a:srgbClr val="000000"/>
                </a:solidFill>
                <a:latin typeface="Times New Roman"/>
              </a:rPr>
              <a:t>и!</a:t>
            </a:r>
            <a:br>
              <a:rPr dirty="0"/>
            </a:br>
            <a:endParaRPr lang="en-US" sz="40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0" y="1341000"/>
            <a:ext cx="7772400" cy="4535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 algn="ctr">
              <a:spcBef>
                <a:spcPts val="799"/>
              </a:spcBef>
            </a:pPr>
            <a:r>
              <a:rPr lang="ru-RU" sz="3200" b="0" strike="noStrike" spc="-1" dirty="0">
                <a:solidFill>
                  <a:srgbClr val="3333CC"/>
                </a:solidFill>
                <a:latin typeface="Times New Roman"/>
              </a:rPr>
              <a:t>В дошкольном возрасте у ребёнка закладываются основные навыки по формированию здоровья. </a:t>
            </a:r>
            <a:r>
              <a:rPr lang="ru-RU" sz="3200" spc="-1" dirty="0">
                <a:solidFill>
                  <a:srgbClr val="3333CC"/>
                </a:solidFill>
                <a:latin typeface="Times New Roman"/>
              </a:rPr>
              <a:t>Э</a:t>
            </a:r>
            <a:r>
              <a:rPr lang="ru-RU" sz="3200" b="0" strike="noStrike" spc="-1" dirty="0">
                <a:solidFill>
                  <a:srgbClr val="3333CC"/>
                </a:solidFill>
                <a:latin typeface="Times New Roman"/>
              </a:rPr>
              <a:t>то самое благоприятное время для выработки правильных привычек, которые в сочетании с обучением дошкольников методам совершенствования и сохранения здоровья приведут к положительным результатам. </a:t>
            </a:r>
            <a:endParaRPr lang="en-US" sz="32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2340000" y="404640"/>
            <a:ext cx="6804000" cy="645336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pPr marL="342720" indent="-342720">
              <a:lnSpc>
                <a:spcPct val="80000"/>
              </a:lnSpc>
              <a:spcBef>
                <a:spcPts val="697"/>
              </a:spcBef>
            </a:pPr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 		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В дошкольном детстве закладывается фундамент здоровья ребенка, происходит интенсивный рост и развитие, формируются основные движения, осанка, а также необходимые навыки и привычки, приобретаются базовые физические качества, вырабатываются черты характера, без которых невозможен здоровый образ жизни.</a:t>
            </a:r>
            <a:endParaRPr lang="en-US" sz="2800" b="0" strike="noStrike" spc="-1" dirty="0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</a:pP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         Мы должны не только охранять детский организм от вредных влияний, но и создавать условия, которые способствуют повышению защитных сил организма ребенка, его работоспособности.</a:t>
            </a:r>
            <a:r>
              <a:rPr lang="ru-RU" sz="2800" b="1" strike="noStrike" spc="-1" dirty="0">
                <a:solidFill>
                  <a:srgbClr val="FFFFFF"/>
                </a:solidFill>
                <a:latin typeface="Times New Roman"/>
              </a:rPr>
              <a:t> </a:t>
            </a:r>
            <a:endParaRPr lang="en-US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3307495" y="559653"/>
            <a:ext cx="5398920" cy="6298347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/>
          </a:bodyPr>
          <a:lstStyle/>
          <a:p>
            <a:pPr marL="342720" indent="-342720">
              <a:lnSpc>
                <a:spcPct val="80000"/>
              </a:lnSpc>
              <a:spcBef>
                <a:spcPts val="598"/>
              </a:spcBef>
            </a:pP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     Основная задача  детского сада - подготовить ребенка к самостоятельной жизни, дав ему для этого необходимые умения, навыки, воспитав определенные привычки. Формировать у дошкольников  осмысленное отношение к здоровью как  важной жизненной ценности, реализацию комплекса </a:t>
            </a:r>
            <a:r>
              <a:rPr lang="ru-RU" sz="2400" b="1" strike="noStrike" spc="-1" dirty="0" err="1">
                <a:solidFill>
                  <a:srgbClr val="000000"/>
                </a:solidFill>
                <a:latin typeface="Times New Roman"/>
              </a:rPr>
              <a:t>здоровьесберегающих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 технологий в ходе воспитательно-образовательного процесса, создание  психолого-педагогических условий развития двигательной сферы и здоровья детей на основе их творческой активности.</a:t>
            </a:r>
            <a:endParaRPr lang="en-US" sz="24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987640" y="2494735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ru-RU" sz="2800" b="0" strike="noStrike" spc="-1" dirty="0">
                <a:solidFill>
                  <a:srgbClr val="000000"/>
                </a:solidFill>
                <a:latin typeface="Times New Roman"/>
              </a:rPr>
              <a:t>Особое внимание уделяем следующим компонентам ЗОЖ:</a:t>
            </a:r>
            <a:endParaRPr lang="en-US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2770333" y="3791765"/>
            <a:ext cx="5181480" cy="620437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>
            <a:normAutofit lnSpcReduction="10000"/>
          </a:bodyPr>
          <a:lstStyle/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Утренняя гимнастика, </a:t>
            </a:r>
            <a:r>
              <a:rPr lang="ru-RU" sz="2400" b="1" spc="-1" dirty="0">
                <a:solidFill>
                  <a:srgbClr val="000000"/>
                </a:solidFill>
                <a:latin typeface="Times New Roman"/>
              </a:rPr>
              <a:t>з</a:t>
            </a:r>
            <a:r>
              <a:rPr lang="ru-RU" sz="2400" b="1" strike="noStrike" spc="-1" dirty="0">
                <a:solidFill>
                  <a:srgbClr val="000000"/>
                </a:solidFill>
                <a:latin typeface="Times New Roman"/>
              </a:rPr>
              <a:t>анятия физкультурой </a:t>
            </a:r>
            <a:endParaRPr lang="en-US" sz="2400" b="1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88145" y="150920"/>
            <a:ext cx="7772400" cy="1034249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Физкультурные занятия</a:t>
            </a:r>
            <a:br>
              <a:rPr dirty="0"/>
            </a:br>
            <a:endParaRPr lang="en-US" sz="40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3A6A41-0664-470B-B210-B47629DAD6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5645" y="1411810"/>
            <a:ext cx="6429969" cy="529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77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1970843" y="71022"/>
            <a:ext cx="4572000" cy="141300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ru-RU" sz="2800" b="1" spc="-1" dirty="0">
                <a:solidFill>
                  <a:srgbClr val="000000"/>
                </a:solidFill>
                <a:latin typeface="Times New Roman"/>
              </a:rPr>
              <a:t>С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облюдение правил личной гигиены</a:t>
            </a:r>
            <a:endParaRPr lang="en-US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40C1D9-0C30-47CB-9210-E310C36964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7370" y="1484022"/>
            <a:ext cx="6451086" cy="45971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765699" y="0"/>
            <a:ext cx="7772400" cy="69228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ru-RU" sz="2800" b="1" strike="noStrike" spc="-1" dirty="0" err="1">
                <a:solidFill>
                  <a:srgbClr val="000000"/>
                </a:solidFill>
                <a:latin typeface="Times New Roman"/>
              </a:rPr>
              <a:t>Санитарно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 – гигиенические навыки</a:t>
            </a:r>
            <a:endParaRPr lang="en-US" sz="2800" b="1" strike="noStrike" spc="-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193ABF-5079-4A29-BBB5-08699DA77A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0955" y="594443"/>
            <a:ext cx="4415268" cy="61170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925497" y="0"/>
            <a:ext cx="7772400" cy="1530178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Закаливающие процедуры – дыхательная гимнастика, ходьба </a:t>
            </a:r>
            <a:r>
              <a:rPr lang="ru-RU" sz="2800" b="1" spc="-1" dirty="0">
                <a:solidFill>
                  <a:srgbClr val="000000"/>
                </a:solidFill>
                <a:latin typeface="Times New Roman"/>
              </a:rPr>
              <a:t>по массажным дорожкам</a:t>
            </a:r>
            <a:r>
              <a:rPr lang="ru-RU" sz="2800" b="1" strike="noStrike" spc="-1" dirty="0">
                <a:solidFill>
                  <a:srgbClr val="000000"/>
                </a:solidFill>
                <a:latin typeface="Times New Roman"/>
              </a:rPr>
              <a:t>.</a:t>
            </a:r>
            <a:endParaRPr lang="en-US" sz="2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7D69AE-7EAF-41A1-AADA-30131B2B30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763" y="1786631"/>
            <a:ext cx="6622397" cy="46319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</TotalTime>
  <Words>275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 облака</dc:title>
  <dc:subject/>
  <dc:creator>qwerty</dc:creator>
  <cp:keywords>шаблоны для презентаций</cp:keywords>
  <dc:description/>
  <cp:lastModifiedBy>Moi Comp</cp:lastModifiedBy>
  <cp:revision>25</cp:revision>
  <dcterms:created xsi:type="dcterms:W3CDTF">2012-12-02T12:31:32Z</dcterms:created>
  <dcterms:modified xsi:type="dcterms:W3CDTF">2024-01-04T09:12:20Z</dcterms:modified>
  <dc:language>en-US</dc:language>
</cp:coreProperties>
</file>