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4922354_60-adonius-club-p-foni-dlya-detskoi-prezentatsii-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152400"/>
            <a:ext cx="836017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№10 «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Чебурашка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г. Янаул муниципального района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Янаульский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район Республики Башкортостан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7400" y="1828800"/>
            <a:ext cx="483016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первый раз </a:t>
            </a:r>
          </a:p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детский сад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784927_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" y="1595021"/>
            <a:ext cx="8534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Уважаемые родители!</a:t>
            </a:r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 нашем детском саду мы заботимся о Ваших детях, их безопасности и развитии.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Поэтому просим и Вас соблюдать некоторые правила, которые помогут сделать посещение детского сада всегда приятным событием для Вашего ребенка. 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784927_1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76400" y="1752600"/>
            <a:ext cx="6291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Прием детей осуществляется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4800" y="2743200"/>
            <a:ext cx="2819400" cy="167640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352800" y="4191000"/>
            <a:ext cx="3124200" cy="182880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019800" y="2667000"/>
            <a:ext cx="2743200" cy="160020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4799" y="3200400"/>
            <a:ext cx="26059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7.00 до 8.20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00800" y="3124200"/>
            <a:ext cx="2089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7.30-9.00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33800" y="4495800"/>
            <a:ext cx="22663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Можно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приводить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любое время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784927_1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38200" y="1752600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Если Вы привели ребенка после начала какого – либо режимного момента или занятия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" y="3124200"/>
            <a:ext cx="3733800" cy="2209800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Разденьте </a:t>
            </a:r>
            <a:r>
              <a:rPr lang="ru-RU" sz="2800" b="1" dirty="0" smtClean="0">
                <a:solidFill>
                  <a:srgbClr val="FF0000"/>
                </a:solidFill>
              </a:rPr>
              <a:t>его и подождите вместе с ним в раздевалке до ближайшего перерыва.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00600" y="3124200"/>
            <a:ext cx="3733800" cy="2209800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Вы можете завести ребенка в любое время, даже если дети заняты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784927_1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4000" y="1676400"/>
            <a:ext cx="67549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Выберите правильный ответ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3048000"/>
            <a:ext cx="3429000" cy="2133600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Утром родители обязаны передать ребенка лично воспитателю.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05400" y="3048000"/>
            <a:ext cx="3429000" cy="2133600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Утром родители  торопятся, поэтому достаточно проводить ребенка до раздевалки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784927_1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47800" y="1447800"/>
            <a:ext cx="64475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нельзя приносить с собой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детский сад?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0eb74e94271ed491bfb13d766091c5b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2590800"/>
            <a:ext cx="1676400" cy="1676400"/>
          </a:xfrm>
          <a:prstGeom prst="rect">
            <a:avLst/>
          </a:prstGeom>
        </p:spPr>
      </p:pic>
      <p:pic>
        <p:nvPicPr>
          <p:cNvPr id="5" name="Рисунок 4" descr="218db41fbaf6a506e6fa742b9021474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4419600"/>
            <a:ext cx="2667000" cy="1778000"/>
          </a:xfrm>
          <a:prstGeom prst="rect">
            <a:avLst/>
          </a:prstGeom>
        </p:spPr>
      </p:pic>
      <p:pic>
        <p:nvPicPr>
          <p:cNvPr id="6" name="Рисунок 5" descr="0306c916-ffd5-11e1-87ed-1c6f6547b18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81400" y="2590800"/>
            <a:ext cx="1822609" cy="2418055"/>
          </a:xfrm>
          <a:prstGeom prst="rect">
            <a:avLst/>
          </a:prstGeom>
        </p:spPr>
      </p:pic>
      <p:pic>
        <p:nvPicPr>
          <p:cNvPr id="8" name="Рисунок 7" descr="da756e3de743047499c059888e00a12a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67400" y="2514600"/>
            <a:ext cx="2438400" cy="1501266"/>
          </a:xfrm>
          <a:prstGeom prst="rect">
            <a:avLst/>
          </a:prstGeom>
        </p:spPr>
      </p:pic>
      <p:pic>
        <p:nvPicPr>
          <p:cNvPr id="9" name="Рисунок 8" descr="179039560_05b5a311c1055151054464828a39fba9_8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19800" y="4343400"/>
            <a:ext cx="2385225" cy="1785937"/>
          </a:xfrm>
          <a:prstGeom prst="rect">
            <a:avLst/>
          </a:prstGeom>
        </p:spPr>
      </p:pic>
      <p:pic>
        <p:nvPicPr>
          <p:cNvPr id="10" name="Рисунок 9" descr="png-clipart-cutlass-knife-sword-weapon-sword-piracy-dagger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3800" y="4953000"/>
            <a:ext cx="1858904" cy="1505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784927_1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71600" y="1371600"/>
            <a:ext cx="62316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может забирать ребенка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детского сада?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3400" y="2819400"/>
            <a:ext cx="3200400" cy="175260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Любой родственник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67000" y="4724400"/>
            <a:ext cx="3733800" cy="182880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</a:rPr>
              <a:t>Родители,  законные представители, родственники, прописанные в заявлении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38800" y="2743200"/>
            <a:ext cx="3124200" cy="1828800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Братья, сестры, не достигшие 18 летнего возраста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784927_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7400" y="2590800"/>
            <a:ext cx="502092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178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зиля</dc:creator>
  <cp:lastModifiedBy>зиля</cp:lastModifiedBy>
  <cp:revision>2</cp:revision>
  <dcterms:created xsi:type="dcterms:W3CDTF">2022-12-18T14:02:32Z</dcterms:created>
  <dcterms:modified xsi:type="dcterms:W3CDTF">2022-12-19T06:35:25Z</dcterms:modified>
</cp:coreProperties>
</file>