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9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12/18/2022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12/18/2022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12/18/2022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12/18/2022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12/18/2022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12/18/2022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12/18/2022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12/18/2022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12/18/2022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12/18/2022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12/18/2022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12/18/2022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audio" Target="../media/audio2.wav"/><Relationship Id="rId7" Type="http://schemas.openxmlformats.org/officeDocument/2006/relationships/image" Target="../media/image5.jpeg"/><Relationship Id="rId12" Type="http://schemas.openxmlformats.org/officeDocument/2006/relationships/slide" Target="slid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0" Type="http://schemas.openxmlformats.org/officeDocument/2006/relationships/image" Target="../media/image8.jpeg"/><Relationship Id="rId4" Type="http://schemas.openxmlformats.org/officeDocument/2006/relationships/image" Target="../media/image2.jpeg"/><Relationship Id="rId9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8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ятно 1 1"/>
          <p:cNvSpPr/>
          <p:nvPr/>
        </p:nvSpPr>
        <p:spPr>
          <a:xfrm>
            <a:off x="1295400" y="1066800"/>
            <a:ext cx="7010400" cy="49530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Помоги Незнайке собрать овощи в корзину</a:t>
            </a:r>
            <a:endParaRPr lang="ru-RU" sz="3600" dirty="0"/>
          </a:p>
        </p:txBody>
      </p:sp>
      <p:sp>
        <p:nvSpPr>
          <p:cNvPr id="6" name="Стрелка вправо 5"/>
          <p:cNvSpPr/>
          <p:nvPr/>
        </p:nvSpPr>
        <p:spPr>
          <a:xfrm>
            <a:off x="838200" y="5334000"/>
            <a:ext cx="2743200" cy="1219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hlinkClick r:id="rId2" action="ppaction://hlinksldjump"/>
              </a:rPr>
              <a:t>Начать игру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381000" y="641122"/>
            <a:ext cx="836017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 детский сад №10 «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Чебурашка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»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г. Янаул муниципального района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Янаульский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район Республики Башкортостан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62600" y="5715000"/>
            <a:ext cx="31742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/>
              <a:t>Выполнила: воспитатель</a:t>
            </a:r>
          </a:p>
          <a:p>
            <a:r>
              <a:rPr lang="ru-RU" sz="1600" b="1" dirty="0" smtClean="0"/>
              <a:t>Быкова З.В.</a:t>
            </a:r>
            <a:endParaRPr lang="ru-RU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37568966_38-papik-pro-p-neznaika-risunok-40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86400" y="2438400"/>
            <a:ext cx="3886200" cy="3886200"/>
          </a:xfrm>
          <a:prstGeom prst="rect">
            <a:avLst/>
          </a:prstGeom>
        </p:spPr>
      </p:pic>
      <p:pic>
        <p:nvPicPr>
          <p:cNvPr id="3" name="Рисунок 2" descr="175608957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62400" y="4343400"/>
            <a:ext cx="2286000" cy="2286000"/>
          </a:xfrm>
          <a:prstGeom prst="rect">
            <a:avLst/>
          </a:prstGeom>
        </p:spPr>
      </p:pic>
      <p:pic>
        <p:nvPicPr>
          <p:cNvPr id="6" name="Рисунок 5" descr="1022252434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57400" y="2971800"/>
            <a:ext cx="1576218" cy="1552575"/>
          </a:xfrm>
          <a:prstGeom prst="rect">
            <a:avLst/>
          </a:prstGeom>
        </p:spPr>
      </p:pic>
      <p:pic>
        <p:nvPicPr>
          <p:cNvPr id="7" name="Рисунок 6" descr="kisspng-asian-pear-portable-network-graphics-clip-art-frui-png-armut-resimleri-png-images-pear-pictures-downl-5ba3ed7df20127.5836777115374698219913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71800" y="1295400"/>
            <a:ext cx="2400300" cy="1600200"/>
          </a:xfrm>
          <a:prstGeom prst="rect">
            <a:avLst/>
          </a:prstGeom>
        </p:spPr>
      </p:pic>
      <p:pic>
        <p:nvPicPr>
          <p:cNvPr id="10" name="Рисунок 9" descr="image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53000" y="1828800"/>
            <a:ext cx="1808226" cy="1828800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914400" y="381000"/>
            <a:ext cx="739140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Помоги Незнайке собрать овощи</a:t>
            </a:r>
          </a:p>
          <a:p>
            <a:pPr algn="ctr"/>
            <a:r>
              <a:rPr lang="ru-RU" sz="2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в корзину</a:t>
            </a:r>
            <a:endParaRPr lang="ru-RU" sz="2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4" name="Рисунок 3" descr="1641087722_10-pic2-club-p-ovoshchi-po-otdelnosti-na-belom-fone-15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1524000"/>
            <a:ext cx="2438400" cy="2438400"/>
          </a:xfrm>
          <a:prstGeom prst="rect">
            <a:avLst/>
          </a:prstGeom>
        </p:spPr>
      </p:pic>
      <p:pic>
        <p:nvPicPr>
          <p:cNvPr id="5" name="Рисунок 4" descr="baklazhany-bamiya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EFFFA"/>
              </a:clrFrom>
              <a:clrTo>
                <a:srgbClr val="FEFFFA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2000" y="4038600"/>
            <a:ext cx="1462768" cy="1638300"/>
          </a:xfrm>
          <a:prstGeom prst="rect">
            <a:avLst/>
          </a:prstGeom>
        </p:spPr>
      </p:pic>
      <p:pic>
        <p:nvPicPr>
          <p:cNvPr id="8" name="Рисунок 7" descr="file1_html_m39d7ef7.png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96000" y="1219200"/>
            <a:ext cx="2491299" cy="1524000"/>
          </a:xfrm>
          <a:prstGeom prst="rect">
            <a:avLst/>
          </a:prstGeom>
        </p:spPr>
      </p:pic>
      <p:sp>
        <p:nvSpPr>
          <p:cNvPr id="13" name="Стрелка вправо 12"/>
          <p:cNvSpPr/>
          <p:nvPr/>
        </p:nvSpPr>
        <p:spPr>
          <a:xfrm>
            <a:off x="7467600" y="5486400"/>
            <a:ext cx="1371600" cy="7894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12" action="ppaction://hlinksldjump"/>
              </a:rPr>
              <a:t>дальше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4167 0.18889 L 0.38334 0.4 " pathEditMode="relative" ptsTypes="AA">
                                      <p:cBhvr>
                                        <p:cTn id="6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1.11111E-6 L -0.175 0.46667 " pathEditMode="relative" ptsTypes="AA"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8.67362E-19 C 4.44444E-6 -8.67362E-19 0.16719 0.0301 0.33438 0.06042 " pathEditMode="relative" ptsTypes="aA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1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2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3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5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6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7" dur="6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6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9" dur="6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4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5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6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8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6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0" dur="6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6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2" dur="6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7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48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9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Neznajka-detskie-veshhi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4400" y="1752600"/>
            <a:ext cx="2700317" cy="4273070"/>
          </a:xfrm>
          <a:prstGeom prst="rect">
            <a:avLst/>
          </a:prstGeom>
        </p:spPr>
      </p:pic>
      <p:pic>
        <p:nvPicPr>
          <p:cNvPr id="4" name="Рисунок 3" descr="17560895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38600" y="3048000"/>
            <a:ext cx="3352800" cy="3352800"/>
          </a:xfrm>
          <a:prstGeom prst="rect">
            <a:avLst/>
          </a:prstGeom>
        </p:spPr>
      </p:pic>
      <p:pic>
        <p:nvPicPr>
          <p:cNvPr id="5" name="Рисунок 4" descr="1641087722_10-pic2-club-p-ovoshchi-po-otdelnosti-na-belom-fone-15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67200" y="2895600"/>
            <a:ext cx="2895600" cy="2895600"/>
          </a:xfrm>
          <a:prstGeom prst="rect">
            <a:avLst/>
          </a:prstGeom>
        </p:spPr>
      </p:pic>
      <p:pic>
        <p:nvPicPr>
          <p:cNvPr id="6" name="Рисунок 5" descr="baklazhany-bamiya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EFFFA"/>
              </a:clrFrom>
              <a:clrTo>
                <a:srgbClr val="FEFFFA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91000" y="3657600"/>
            <a:ext cx="1759404" cy="1970532"/>
          </a:xfrm>
          <a:prstGeom prst="rect">
            <a:avLst/>
          </a:prstGeom>
        </p:spPr>
      </p:pic>
      <p:pic>
        <p:nvPicPr>
          <p:cNvPr id="7" name="Рисунок 6" descr="file1_html_m39d7ef7.pn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24400" y="3429000"/>
            <a:ext cx="3363254" cy="20574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762000" y="1143000"/>
            <a:ext cx="7632219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Спасибо, ребята!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16</TotalTime>
  <Words>48</Words>
  <Application>Microsoft Office PowerPoint</Application>
  <PresentationFormat>Экран (4:3)</PresentationFormat>
  <Paragraphs>10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Аспект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зиля</dc:creator>
  <cp:lastModifiedBy>зиля</cp:lastModifiedBy>
  <cp:revision>3</cp:revision>
  <dcterms:created xsi:type="dcterms:W3CDTF">2022-12-18T07:34:53Z</dcterms:created>
  <dcterms:modified xsi:type="dcterms:W3CDTF">2022-12-18T16:15:32Z</dcterms:modified>
</cp:coreProperties>
</file>