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4" r:id="rId3"/>
    <p:sldId id="275" r:id="rId4"/>
    <p:sldId id="277" r:id="rId5"/>
    <p:sldId id="276" r:id="rId6"/>
    <p:sldId id="278" r:id="rId7"/>
    <p:sldId id="279" r:id="rId8"/>
    <p:sldId id="280" r:id="rId9"/>
    <p:sldId id="283" r:id="rId10"/>
    <p:sldId id="284" r:id="rId11"/>
    <p:sldId id="286" r:id="rId12"/>
    <p:sldId id="287" r:id="rId13"/>
    <p:sldId id="289" r:id="rId14"/>
    <p:sldId id="290" r:id="rId15"/>
    <p:sldId id="291" r:id="rId16"/>
    <p:sldId id="292" r:id="rId17"/>
    <p:sldId id="269" r:id="rId18"/>
    <p:sldId id="271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yandex.ru/images/_crpd/VP1iY5606/f7bf3fsim/hgN0TYqR1PGVnVO1reGrEk6I-jOpMynZB4_eiHKBv1NhOlJ_RNt9AJQr0JEFTKjg1SI7IHZeaS7RIaEDA6rk_tsCeGSzpJX40cQWrR2NlmYK1I9-xH8o4X--g5gOma5GUV8KSv33DQGtXoUNDVSk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4248471"/>
          </a:xfrm>
        </p:spPr>
        <p:txBody>
          <a:bodyPr>
            <a:normAutofit/>
          </a:bodyPr>
          <a:lstStyle/>
          <a:p>
            <a:pPr algn="ctr"/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детский сад № 9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финансовой грамотности у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157192"/>
            <a:ext cx="2664296" cy="1224136"/>
          </a:xfrm>
        </p:spPr>
        <p:txBody>
          <a:bodyPr>
            <a:normAutofit fontScale="92500" lnSpcReduction="1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None/>
              <a:tabLst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Аванесян А.Э.</a:t>
            </a:r>
          </a:p>
        </p:txBody>
      </p:sp>
    </p:spTree>
    <p:extLst>
      <p:ext uri="{BB962C8B-B14F-4D97-AF65-F5344CB8AC3E}">
        <p14:creationId xmlns:p14="http://schemas.microsoft.com/office/powerpoint/2010/main" val="3971384216"/>
      </p:ext>
    </p:extLst>
  </p:cSld>
  <p:clrMapOvr>
    <a:masterClrMapping/>
  </p:clrMapOvr>
  <p:transition spd="slow">
    <p:push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Рассматривание иллюстраций  по теме «Деньги разных стран»</a:t>
            </a:r>
          </a:p>
        </p:txBody>
      </p:sp>
      <p:pic>
        <p:nvPicPr>
          <p:cNvPr id="3" name="Рисунок 2" descr="IMG-eb956be4ce5c2b0f64a85d1984c7ce40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316416" cy="56612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-a3e073be8d181171db68510f152ce428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Банкомат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IMG-32827cf9fec595485e133036f3192577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980728"/>
            <a:ext cx="5143500" cy="58772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-89d6b70f7faba3e094a5cfb5c28a195b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Сюжетно-ролевой игры «Банк»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Рисунок 2" descr="IMG-9b064bf2a935fad3b649d880ccb98d07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241376"/>
            <a:ext cx="4659982" cy="5616624"/>
          </a:xfrm>
          <a:prstGeom prst="rect">
            <a:avLst/>
          </a:prstGeom>
        </p:spPr>
      </p:pic>
      <p:pic>
        <p:nvPicPr>
          <p:cNvPr id="4" name="Рисунок 3" descr="IMG-adf211e6575e90d86fcd6eacbbca887d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50" y="1196752"/>
            <a:ext cx="5143500" cy="56612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-16321ade9e975db6480eb828038133f1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-63fc9f8eb394671a573950d1540a82bf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ongruble.ru/wp-content/uploads/2019/03/245db903f65d432600fdb06169ca45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586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результаты-дети должны понять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59766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1.               Деньги не появляются сами собой, а зарабатываются.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2.	Сначала зарабатываем – потом тратим: соответственно, чем больше зарабатываешь и разумнее тратишь, тем больше можешь купить.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3.	Стоимость товара зависит от его качества, нужности и от того, насколько сложно его произвести 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4.	Деньги любят счет (дети должны уметь считать деньги, например, сдачу в магазине, деньги, которые они могут потратить в магазине).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5.	Финансы нужно планировать (приучаем вести учет доходов и расходов в краткосрочном периоде).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6.	Твои деньги бывают объектом чужого интереса (дети должны знать элементарные правила финансовой безопасности).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7.	Не все продается и покупается (дети должны понимать, что главные ценности – жизнь, отношения, радость близких людей – за деньги не купишь).</a:t>
            </a:r>
          </a:p>
          <a:p>
            <a:pPr algn="just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8.	Финансы – это интересно и увлекательно.</a:t>
            </a:r>
          </a:p>
        </p:txBody>
      </p:sp>
    </p:spTree>
    <p:extLst>
      <p:ext uri="{BB962C8B-B14F-4D97-AF65-F5344CB8AC3E}">
        <p14:creationId xmlns:p14="http://schemas.microsoft.com/office/powerpoint/2010/main" val="3394863387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1.1zoom.me/big3/453/Money_Banknotes_Dollars_Trees_Gray_background_569848_4700x3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252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1556792"/>
            <a:ext cx="38884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186063819"/>
      </p:ext>
    </p:extLst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itchFamily="34" charset="0"/>
                <a:cs typeface="Times New Roman" pitchFamily="18" charset="0"/>
              </a:rPr>
              <a:t>Финансовая грамотность – это особое качество человека, которое формируется с самого малого возраста и показывает умение самостоятельно зарабатывать деньги и грамотно ими управлять.</a:t>
            </a:r>
            <a:br>
              <a:rPr lang="ru-RU" sz="2400" dirty="0">
                <a:latin typeface="Arial Black" pitchFamily="34" charset="0"/>
                <a:cs typeface="Times New Roman" pitchFamily="18" charset="0"/>
              </a:rPr>
            </a:b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2400" b="1" dirty="0"/>
              <a:t>Цель и задачи </a:t>
            </a:r>
            <a:br>
              <a:rPr lang="ru-RU" sz="2000" dirty="0"/>
            </a:br>
            <a:r>
              <a:rPr lang="ru-RU" sz="2000" i="1" dirty="0">
                <a:latin typeface="Arial Black" pitchFamily="34" charset="0"/>
              </a:rPr>
              <a:t>Цель:</a:t>
            </a:r>
            <a:r>
              <a:rPr lang="ru-RU" sz="2000" dirty="0">
                <a:latin typeface="Arial Black" pitchFamily="34" charset="0"/>
              </a:rPr>
              <a:t> формирование у старших дошкольников основ финансовой грамотности.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i="1" dirty="0">
                <a:latin typeface="Arial Black" pitchFamily="34" charset="0"/>
              </a:rPr>
              <a:t>Задачи: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Сформировать у детей экономическое мышление через знакомство с экономическими понятиями (деньги, товар, заработная плата и т. д.).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Развивать представления у дошкольников о профессиях, связанных с экономикой.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Формировать на доступном для старших дошкольников уровне взаимосвязь понятий: труд-продукт-деньги и то, что стоимость продукта зависит от качества.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Учить правильному отношению к деньгам, способам </a:t>
            </a:r>
            <a:r>
              <a:rPr lang="ru-RU" sz="2000" dirty="0" err="1">
                <a:latin typeface="Arial Black" pitchFamily="34" charset="0"/>
              </a:rPr>
              <a:t>зарабатывания</a:t>
            </a:r>
            <a:r>
              <a:rPr lang="ru-RU" sz="2000" dirty="0">
                <a:latin typeface="Arial Black" pitchFamily="34" charset="0"/>
              </a:rPr>
              <a:t> денег и разумного использования.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Воспитывать начала разумного поведения в жизненных ситуациях, связанных с деньгами, насущными потребностями семьи (воспитание разумного финансового поведения).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685800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Arial Black" pitchFamily="34" charset="0"/>
              </a:rPr>
              <a:t>Актуальность</a:t>
            </a:r>
            <a:br>
              <a:rPr lang="ru-RU" sz="2400" b="1" i="1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В изменяющихся условиях, экономическое образование необходимо начинать именно с дошкольного возраста, когда детьми приобретается первичный опыт в элементарных экономических отношениях. Многочисленные исследования последних лет свидетельствуют о необходимости внедрения экономического образования с дошкольного возраста.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Бережливость, организованность, и другие качества человека следует воспитывать с детских лет. Следовательно, процесс экономического воспитания дошкольников, должен быть целенаправленным и систематическим, что во многом зависит от психологической и педагогической готовности детей к этому.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688632"/>
          </a:xfrm>
        </p:spPr>
        <p:txBody>
          <a:bodyPr>
            <a:normAutofit fontScale="90000"/>
          </a:bodyPr>
          <a:lstStyle/>
          <a:p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Методы и приемы работы с детьми по финансовой грамотности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1. Беседы 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2. Сюжетно-ролевые, дидактические, настольные игры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3. Тематические занятия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4. Интеллектуальные игры и развлечения 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5. Чтение стихов, сказок, пословиц, поговорок </a:t>
            </a: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br>
              <a:rPr lang="ru-RU" sz="2400" b="1" dirty="0">
                <a:latin typeface="Arial Black" pitchFamily="34" charset="0"/>
                <a:cs typeface="Times New Roman" pitchFamily="18" charset="0"/>
              </a:rPr>
            </a:b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 Беседа «Что такое деньги?», «Источники дохода семьи»</a:t>
            </a:r>
          </a:p>
        </p:txBody>
      </p:sp>
      <p:pic>
        <p:nvPicPr>
          <p:cNvPr id="3" name="Рисунок 2" descr="IMG_20201014_103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452320" cy="525658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Игра: «Банкиры и Финансисты».</a:t>
            </a:r>
          </a:p>
        </p:txBody>
      </p:sp>
      <p:pic>
        <p:nvPicPr>
          <p:cNvPr id="3" name="Рисунок 2" descr="IMG-484dec7150ca61bbfb8c9ae55d26a705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7560840" cy="51125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Сюжетно-ролевой игры «Супермаркет»</a:t>
            </a:r>
          </a:p>
        </p:txBody>
      </p:sp>
      <p:pic>
        <p:nvPicPr>
          <p:cNvPr id="3" name="Рисунок 2" descr="IMG-cd0030bae0cc2142fd8505941684eadb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96752"/>
            <a:ext cx="6984776" cy="547260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-9119608d3d4ee0ec78a8b960745a936d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573</TotalTime>
  <Words>511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 Black</vt:lpstr>
      <vt:lpstr>Calibri</vt:lpstr>
      <vt:lpstr>Constantia</vt:lpstr>
      <vt:lpstr>Times New Roman</vt:lpstr>
      <vt:lpstr>Wingdings 2</vt:lpstr>
      <vt:lpstr>Поток</vt:lpstr>
      <vt:lpstr> Муниципальное  бюджетное дошкольное образовательное учреждение детский сад № 9    Формирование финансовой грамотности у детей дошкольного возраста</vt:lpstr>
      <vt:lpstr>Презентация PowerPoint</vt:lpstr>
      <vt:lpstr>Цель и задачи  Цель: формирование у старших дошкольников основ финансовой грамотности. Задачи: Сформировать у детей экономическое мышление через знакомство с экономическими понятиями (деньги, товар, заработная плата и т. д.). Развивать представления у дошкольников о профессиях, связанных с экономикой. Формировать на доступном для старших дошкольников уровне взаимосвязь понятий: труд-продукт-деньги и то, что стоимость продукта зависит от качества. Учить правильному отношению к деньгам, способам зарабатывания денег и разумного использования. Воспитывать начала разумного поведения в жизненных ситуациях, связанных с деньгами, насущными потребностями семьи (воспитание разумного финансового поведения).</vt:lpstr>
      <vt:lpstr>Актуальность В изменяющихся условиях, экономическое образование необходимо начинать именно с дошкольного возраста, когда детьми приобретается первичный опыт в элементарных экономических отношениях. Многочисленные исследования последних лет свидетельствуют о необходимости внедрения экономического образования с дошкольного возраста. Бережливость, организованность, и другие качества человека следует воспитывать с детских лет. Следовательно, процесс экономического воспитания дошкольников, должен быть целенаправленным и систематическим, что во многом зависит от психологической и педагогической готовности детей к этому. </vt:lpstr>
      <vt:lpstr>     Методы и приемы работы с детьми по финансовой грамотности  1. Беседы   2. Сюжетно-ролевые, дидактические, настольные игры  3. Тематические занятия  4. Интеллектуальные игры и развлечения   5. Чтение стихов, сказок, пословиц, поговорок    </vt:lpstr>
      <vt:lpstr> Беседа «Что такое деньги?», «Источники дохода семьи»</vt:lpstr>
      <vt:lpstr>Игра: «Банкиры и Финансисты».</vt:lpstr>
      <vt:lpstr>Сюжетно-ролевой игры «Супермаркет»</vt:lpstr>
      <vt:lpstr>Презентация PowerPoint</vt:lpstr>
      <vt:lpstr>Рассматривание иллюстраций  по теме «Деньги разных стран»</vt:lpstr>
      <vt:lpstr>Презентация PowerPoint</vt:lpstr>
      <vt:lpstr> Банкомат</vt:lpstr>
      <vt:lpstr>Презентация PowerPoint</vt:lpstr>
      <vt:lpstr>Сюжетно-ролевой игры «Банк»</vt:lpstr>
      <vt:lpstr>Презентация PowerPoint</vt:lpstr>
      <vt:lpstr>Презентация PowerPoint</vt:lpstr>
      <vt:lpstr>Планируемые результаты-дети должны понять, что…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№ 10» г.Ярославль   Формирование финансовой грамотности у детей дошкольного возраста</dc:title>
  <dc:creator>Админ</dc:creator>
  <cp:lastModifiedBy>hayrapetyansos@gmail.com</cp:lastModifiedBy>
  <cp:revision>48</cp:revision>
  <dcterms:created xsi:type="dcterms:W3CDTF">2020-05-14T12:09:52Z</dcterms:created>
  <dcterms:modified xsi:type="dcterms:W3CDTF">2024-01-06T09:41:42Z</dcterms:modified>
</cp:coreProperties>
</file>