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0CF2A-67D4-441C-880C-030167710B8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8F41F-7944-422E-8953-65FE806E8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35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8F41F-7944-422E-8953-65FE806E8BD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87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1095364"/>
            <a:ext cx="6768752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«Животные Зимой»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Составитель: воспитатель </a:t>
            </a:r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МБДОУ № 194 </a:t>
            </a:r>
          </a:p>
          <a:p>
            <a:pPr algn="ctr"/>
            <a:r>
              <a:rPr lang="ru-RU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Барзунатова</a:t>
            </a:r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Е.В</a:t>
            </a:r>
            <a:endParaRPr lang="ru-RU" sz="2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2756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26542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Ребята, как вы думаете, чьи же это следы?</a:t>
            </a:r>
            <a:endParaRPr lang="ru-RU" sz="2000" dirty="0"/>
          </a:p>
        </p:txBody>
      </p:sp>
      <p:pic>
        <p:nvPicPr>
          <p:cNvPr id="24578" name="Picture 2" descr="http://images.fineartamerica.com/images-medium-large/a-pair-of-gray-wolf-canis-lupus-jim-and-jamie-dutch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94065" y="4194000"/>
            <a:ext cx="3949935" cy="2664000"/>
          </a:xfrm>
          <a:prstGeom prst="rect">
            <a:avLst/>
          </a:prstGeom>
          <a:noFill/>
        </p:spPr>
      </p:pic>
      <p:pic>
        <p:nvPicPr>
          <p:cNvPr id="24582" name="Picture 6" descr="http://natalyagukova.ucoz.ru/_ph/15/2/4990547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5"/>
            <a:ext cx="4762500" cy="3571875"/>
          </a:xfrm>
          <a:prstGeom prst="rect">
            <a:avLst/>
          </a:prstGeom>
          <a:noFill/>
        </p:spPr>
      </p:pic>
      <p:pic>
        <p:nvPicPr>
          <p:cNvPr id="24584" name="Picture 8" descr="http://i.kp.ua/m/510x0/127050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0"/>
            <a:ext cx="3084703" cy="41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207167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— Волков называют санитарами леса потому, что они уничтожают слабых, больных животных.</a:t>
            </a:r>
            <a:br>
              <a:rPr lang="ru-RU" sz="2000" dirty="0" smtClean="0"/>
            </a:br>
            <a:r>
              <a:rPr lang="ru-RU" sz="2000" dirty="0" smtClean="0"/>
              <a:t>— А вот как же волки готовятся к долгой, суровой, холодной зиме?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Если волки не могут найти себе добычу, что они делают?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Где же волки ночуют?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3554" name="Picture 2" descr="http://www.maptour.com.ua/media/blog/7/o/6/8/4sxgyu3j7tp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3113"/>
            <a:ext cx="7072330" cy="4714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5929330"/>
          </a:xfrm>
        </p:spPr>
        <p:txBody>
          <a:bodyPr>
            <a:normAutofit fontScale="90000"/>
          </a:bodyPr>
          <a:lstStyle/>
          <a:p>
            <a:r>
              <a:rPr lang="ru-RU" sz="2000" b="1" u="sng" dirty="0" smtClean="0"/>
              <a:t>Физкультурная минутка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«Прогулка в зимнем лесу».</a:t>
            </a:r>
            <a:br>
              <a:rPr lang="ru-RU" sz="2000" dirty="0" smtClean="0"/>
            </a:br>
            <a:r>
              <a:rPr lang="ru-RU" sz="2000" dirty="0" smtClean="0"/>
              <a:t>«Мы пришли в зимний лес,</a:t>
            </a:r>
            <a:br>
              <a:rPr lang="ru-RU" sz="2000" dirty="0" smtClean="0"/>
            </a:br>
            <a:r>
              <a:rPr lang="ru-RU" sz="2000" dirty="0" smtClean="0"/>
              <a:t>Сколько здесь вокруг чудес.</a:t>
            </a:r>
            <a:br>
              <a:rPr lang="ru-RU" sz="2000" dirty="0" smtClean="0"/>
            </a:br>
            <a:r>
              <a:rPr lang="ru-RU" sz="2000" dirty="0" smtClean="0"/>
              <a:t>Справа-березка в шубке стоит,</a:t>
            </a:r>
            <a:br>
              <a:rPr lang="ru-RU" sz="2000" dirty="0" smtClean="0"/>
            </a:br>
            <a:r>
              <a:rPr lang="ru-RU" sz="2000" dirty="0" smtClean="0"/>
              <a:t>Слева -елка на нас глядит.</a:t>
            </a:r>
            <a:br>
              <a:rPr lang="ru-RU" sz="2000" dirty="0" smtClean="0"/>
            </a:br>
            <a:r>
              <a:rPr lang="ru-RU" sz="2000" dirty="0" smtClean="0"/>
              <a:t>Снежинки в небе кружатся</a:t>
            </a:r>
            <a:br>
              <a:rPr lang="ru-RU" sz="2000" dirty="0" smtClean="0"/>
            </a:br>
            <a:r>
              <a:rPr lang="ru-RU" sz="2000" dirty="0" smtClean="0"/>
              <a:t>На землю красиво ложатся.</a:t>
            </a:r>
            <a:br>
              <a:rPr lang="ru-RU" sz="2000" dirty="0" smtClean="0"/>
            </a:br>
            <a:r>
              <a:rPr lang="ru-RU" sz="2000" dirty="0" smtClean="0"/>
              <a:t>Вот и зайка проскакал,</a:t>
            </a:r>
            <a:br>
              <a:rPr lang="ru-RU" sz="2000" dirty="0" smtClean="0"/>
            </a:br>
            <a:r>
              <a:rPr lang="ru-RU" sz="2000" dirty="0" smtClean="0"/>
              <a:t>От лисы он убежал.</a:t>
            </a:r>
            <a:br>
              <a:rPr lang="ru-RU" sz="2000" dirty="0" smtClean="0"/>
            </a:br>
            <a:r>
              <a:rPr lang="ru-RU" sz="2000" dirty="0" smtClean="0"/>
              <a:t>Это серый волк рыщет</a:t>
            </a:r>
            <a:br>
              <a:rPr lang="ru-RU" sz="2000" dirty="0" smtClean="0"/>
            </a:br>
            <a:r>
              <a:rPr lang="ru-RU" sz="2000" dirty="0" smtClean="0"/>
              <a:t>Он себе добычу ищет.</a:t>
            </a:r>
            <a:br>
              <a:rPr lang="ru-RU" sz="2000" dirty="0" smtClean="0"/>
            </a:br>
            <a:r>
              <a:rPr lang="ru-RU" sz="2000" dirty="0" smtClean="0"/>
              <a:t>Все мы спрячемся сейчас</a:t>
            </a:r>
            <a:br>
              <a:rPr lang="ru-RU" sz="2000" dirty="0" smtClean="0"/>
            </a:br>
            <a:r>
              <a:rPr lang="ru-RU" sz="2000" dirty="0" smtClean="0"/>
              <a:t>Не найдет тогда он нас.</a:t>
            </a:r>
            <a:br>
              <a:rPr lang="ru-RU" sz="2000" dirty="0" smtClean="0"/>
            </a:br>
            <a:r>
              <a:rPr lang="ru-RU" sz="2000" dirty="0" smtClean="0"/>
              <a:t>Лишь медведь в берлоге спит,</a:t>
            </a:r>
            <a:br>
              <a:rPr lang="ru-RU" sz="2000" dirty="0" smtClean="0"/>
            </a:br>
            <a:r>
              <a:rPr lang="ru-RU" sz="2000" dirty="0" smtClean="0"/>
              <a:t>Так всю зиму и проспит.</a:t>
            </a:r>
            <a:br>
              <a:rPr lang="ru-RU" sz="2000" dirty="0" smtClean="0"/>
            </a:br>
            <a:r>
              <a:rPr lang="ru-RU" sz="2000" dirty="0" smtClean="0"/>
              <a:t>Пролетают снегири,</a:t>
            </a:r>
            <a:br>
              <a:rPr lang="ru-RU" sz="2000" dirty="0" smtClean="0"/>
            </a:br>
            <a:r>
              <a:rPr lang="ru-RU" sz="2000" dirty="0" smtClean="0"/>
              <a:t>Как красивы они !</a:t>
            </a:r>
            <a:br>
              <a:rPr lang="ru-RU" sz="2000" dirty="0" smtClean="0"/>
            </a:br>
            <a:r>
              <a:rPr lang="ru-RU" sz="2000" dirty="0" smtClean="0"/>
              <a:t>В лесу красота и покой</a:t>
            </a:r>
            <a:br>
              <a:rPr lang="ru-RU" sz="2000" dirty="0" smtClean="0"/>
            </a:br>
            <a:r>
              <a:rPr lang="ru-RU" sz="2000" dirty="0" smtClean="0"/>
              <a:t>Нам пора уже домой!»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 здесь еще чьи-то следы. Давайте посмотрим, кому они принадлежат, рассмотрим их.</a:t>
            </a:r>
            <a:endParaRPr lang="ru-RU" sz="2000" dirty="0"/>
          </a:p>
        </p:txBody>
      </p:sp>
      <p:pic>
        <p:nvPicPr>
          <p:cNvPr id="33794" name="Picture 2" descr="http://ic.pics.livejournal.com/umovert/12462808/46493/46493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22150" y="2428868"/>
            <a:ext cx="3321849" cy="4429132"/>
          </a:xfrm>
          <a:prstGeom prst="rect">
            <a:avLst/>
          </a:prstGeom>
          <a:noFill/>
        </p:spPr>
      </p:pic>
      <p:pic>
        <p:nvPicPr>
          <p:cNvPr id="33796" name="Picture 4" descr="http://samlib.siwatcher.ru/img/c/chuksin_n_j/hirvi/hir_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25003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Правильно, это лось. А как зимуют лоси?</a:t>
            </a:r>
            <a:r>
              <a:rPr lang="ru-RU" sz="2000" i="1" dirty="0" smtClean="0"/>
              <a:t> (ответ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Да, лоси тоже не делают запасов, поэтому им приходиться тяжело зимой, они с трудом пробираются сквозь заснеженную чащу, по снегу, в поисках корма: раскапывают под снегом сухую траву, объедают тонкие ветки с кустарников и деревьев.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2770" name="Picture 2" descr="http://proxy.evoler.net/index.php?q=aHR0cDovL3NhbWxpYi5ydS9pbWcvYy9jaHVrc2luX25fai9oaXJ2aS9oaXJfNDQuanB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714624"/>
            <a:ext cx="5715000" cy="4143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Давайте продолжим наше путешествие. Здесь еще чьи-то следы.</a:t>
            </a:r>
            <a:br>
              <a:rPr lang="ru-RU" sz="2000" dirty="0" smtClean="0"/>
            </a:br>
            <a:r>
              <a:rPr lang="ru-RU" sz="2000" dirty="0" smtClean="0"/>
              <a:t>— Кто это? </a:t>
            </a:r>
            <a:r>
              <a:rPr lang="ru-RU" sz="2000" i="1" dirty="0" smtClean="0"/>
              <a:t>(ответы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6866" name="Picture 2" descr="http://festival.1september.ru/articles/615265/presentation/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178702"/>
            <a:ext cx="7572396" cy="5679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Правильно, это птицы. Трудно живется птицам в зимнем лесу. Старается они в холодные и лютые морозы поближе к жилью человека прилететь, подкормиться.</a:t>
            </a:r>
            <a:endParaRPr lang="ru-RU" sz="2000" dirty="0"/>
          </a:p>
        </p:txBody>
      </p:sp>
      <p:pic>
        <p:nvPicPr>
          <p:cNvPr id="37890" name="Picture 2" descr="http://www.fotokonkurs.ru/uploads/comments/2011/04/17/519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145068"/>
            <a:ext cx="4071934" cy="2712932"/>
          </a:xfrm>
          <a:prstGeom prst="rect">
            <a:avLst/>
          </a:prstGeom>
          <a:noFill/>
        </p:spPr>
      </p:pic>
      <p:pic>
        <p:nvPicPr>
          <p:cNvPr id="37894" name="Picture 6" descr="http://www.efaun.ru/wp-content/uploads/2011-12-13/dyatel-belospinnyj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85794"/>
            <a:ext cx="2190750" cy="3419475"/>
          </a:xfrm>
          <a:prstGeom prst="rect">
            <a:avLst/>
          </a:prstGeom>
          <a:noFill/>
        </p:spPr>
      </p:pic>
      <p:pic>
        <p:nvPicPr>
          <p:cNvPr id="37896" name="Picture 8" descr="http://www.lorg.ru/upload/article_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1500174"/>
            <a:ext cx="3909471" cy="2629124"/>
          </a:xfrm>
          <a:prstGeom prst="rect">
            <a:avLst/>
          </a:prstGeom>
          <a:noFill/>
        </p:spPr>
      </p:pic>
      <p:pic>
        <p:nvPicPr>
          <p:cNvPr id="37898" name="Picture 10" descr="http://naturelight.ru/photo/2008-01-07/543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81069" y="4143380"/>
            <a:ext cx="3962931" cy="2714620"/>
          </a:xfrm>
          <a:prstGeom prst="rect">
            <a:avLst/>
          </a:prstGeom>
          <a:noFill/>
        </p:spPr>
      </p:pic>
      <p:pic>
        <p:nvPicPr>
          <p:cNvPr id="37900" name="Picture 12" descr="http://s011.radikal.ru/i315/1410/7c/e3cca2621bf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81654" y="1285860"/>
            <a:ext cx="3462346" cy="2998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Посмотрите, пожалуйста, на экран. Что это за сугроб в лесу? Из – под сугроба идет пар. Все кусты около сугроба покрыты инеем; мягким, пушистым. Кто догадался, что это за сугроб? Правильно, это берлога медведя. А иней на кустах потому, что медведь дышит, и теплый воздух через небольшое отверстие выходит наружу. Медведь завалился спать до самой весны. За зиму он ни разу не проснется, с боку на бок не перевернется.</a:t>
            </a:r>
            <a:br>
              <a:rPr lang="ru-RU" sz="2000" dirty="0" smtClean="0"/>
            </a:br>
            <a:r>
              <a:rPr lang="ru-RU" sz="2000" dirty="0" smtClean="0"/>
              <a:t>Чем сильнее морозы, тем крепче спит медведь. А какие еще животные спят зимой?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62" name="Picture 2" descr="http://www.dezinfo.net/images4/image/01.2013/dyrka_v_sugrobe/dyrka_v_sugrobe_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7000" y="2085975"/>
            <a:ext cx="6477000" cy="4772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А какие еще животные спят зимой?</a:t>
            </a:r>
            <a:endParaRPr lang="ru-RU" dirty="0"/>
          </a:p>
        </p:txBody>
      </p:sp>
      <p:pic>
        <p:nvPicPr>
          <p:cNvPr id="4" name="Picture 4" descr="http://udm-zoo.ru/upload/iblock/0be/4522773313ac7ae010b6cdf00d3a3e8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14488"/>
            <a:ext cx="5572164" cy="4183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23574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Правильно это ежики, суслики, еноты, барсуки, сурки.</a:t>
            </a:r>
            <a:endParaRPr lang="ru-RU" sz="2000" dirty="0"/>
          </a:p>
        </p:txBody>
      </p:sp>
      <p:pic>
        <p:nvPicPr>
          <p:cNvPr id="38914" name="Picture 2" descr="http://cs424418.vk.me/v424418199/8740/nqb_o4uI5I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2918527"/>
            <a:ext cx="4071966" cy="3939473"/>
          </a:xfrm>
          <a:prstGeom prst="rect">
            <a:avLst/>
          </a:prstGeom>
          <a:noFill/>
        </p:spPr>
      </p:pic>
      <p:sp>
        <p:nvSpPr>
          <p:cNvPr id="38916" name="AutoShape 4" descr="https://im1-tub-ru.yandex.net/i?id=bbf0a9be5280ece889d0a7339092fa53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8" name="Picture 6" descr="https://im1-tub-ru.yandex.net/i?id=bbf0a9be5280ece889d0a7339092fa53&amp;n=33&amp;h=190&amp;w=2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3116"/>
            <a:ext cx="2714625" cy="1809751"/>
          </a:xfrm>
          <a:prstGeom prst="rect">
            <a:avLst/>
          </a:prstGeom>
          <a:noFill/>
        </p:spPr>
      </p:pic>
      <p:pic>
        <p:nvPicPr>
          <p:cNvPr id="38920" name="Picture 8" descr="http://lh5.googleusercontent.com/-9AdadQCf7SU/AAAAAAAAAAI/AAAAAAAAADY/kolnYaEtLXM/s512-c/phot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57586" cy="3357587"/>
          </a:xfrm>
          <a:prstGeom prst="rect">
            <a:avLst/>
          </a:prstGeom>
          <a:noFill/>
        </p:spPr>
      </p:pic>
      <p:pic>
        <p:nvPicPr>
          <p:cNvPr id="38922" name="Picture 10" descr="http://www.scilib-biology.narod.ru/Korzhueff/images/028_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929066"/>
            <a:ext cx="4467212" cy="2833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/>
              <a:t>Здравствуйте, ребята, сегодня мы с вами совершим увлекательное путешествие в лес.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Так изобразил  зимний лес знаменитый русский художник-пейзажист Иван Иванович Шишкин в картине «Зима».</a:t>
            </a:r>
            <a:endParaRPr lang="ru-RU" sz="1800" dirty="0"/>
          </a:p>
        </p:txBody>
      </p:sp>
      <p:pic>
        <p:nvPicPr>
          <p:cNvPr id="1030" name="Picture 6" descr="http://boombob.ru/img/picture/Oct/11/753d156efa59364f48b35ccba99df9ee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03734"/>
            <a:ext cx="9144000" cy="5554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Трудно зверям и птицам зимой в лесу. А кто из вас знает, как можно помочь животным? </a:t>
            </a:r>
            <a:r>
              <a:rPr lang="ru-RU" sz="2000" i="1" dirty="0" smtClean="0"/>
              <a:t>(ответ детей)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Правильно, люди подкармливают голодных животных: раскладывают сено для лосей, соль для кабанов, шишки и желуди для белок, развешивают кормушки для птиц.</a:t>
            </a:r>
            <a:br>
              <a:rPr lang="ru-RU" sz="2000" dirty="0" smtClean="0"/>
            </a:br>
            <a:r>
              <a:rPr lang="ru-RU" sz="2000" dirty="0" smtClean="0"/>
              <a:t>— Вот и закончилось наше путешествие. Где мы с вами сегодня побывали?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4034" name="Picture 2" descr="http://www.montessori-city.ru/upload/medialibrary/137/137ed255474a244a79415f91409e8f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1755484"/>
            <a:ext cx="7572428" cy="5102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715404" cy="200026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Застыл зимний заснеженный лес, будто заколдовала его злая чародейка зима. Кажется, никто не живет в лесу. Тишина. Но это не так, и если хорошо приглядеться, на снегу можно увидеть расписные узоры разных следов. А если есть следы, значит, их кто-то оставил. Кто умеет разбираться в следах, сразу определит, какие животные здесь были, что делали, чем питались, кто за ними охотился. Мы с вами тоже отправимся по следам и посмотрим, кто их оставил и как зимуют животные и птицы в лесу.</a:t>
            </a:r>
            <a:br>
              <a:rPr lang="ru-RU" sz="2200" dirty="0" smtClean="0"/>
            </a:br>
            <a:r>
              <a:rPr lang="ru-RU" sz="2200" dirty="0" smtClean="0"/>
              <a:t>А вот и первые следы! Чьи они? Давайте посмотрим, куда они нас приведут.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8" name="Picture 4" descr="http://uch.znate.ru/tw_files2/urls_20/9/d-8150/8150_html_ea02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542519"/>
            <a:ext cx="6357982" cy="4315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pic>
        <p:nvPicPr>
          <p:cNvPr id="30724" name="Picture 4" descr="http://uch.znate.ru/tw_files2/urls_34/6/d-5105/img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714488"/>
            <a:ext cx="6858016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200" dirty="0" smtClean="0"/>
              <a:t>Зимой зайцы кормятся по ночам корой деревьев. За ночь зайцы прокладывают по снегу глубокий видный след. Если бы заяц ходил просто и прямо, то поутру его сейчас же нашли бы по следу и поймали. Но трусость спасает его. Проскачет вперед, испугается чего-нибудь – и со всего размаха прыгнет в сторону и поскачет прочь. Опять стукнет что-нибудь – опять испугался и побежал в другую сторону. Когда охотники разбирают следы зайца, удивляются  его хитрости, а заяц и не думал хитрить, он просто всего боится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4214842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Пальчиковая гимнастика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Дети выполняют упражнения вместе с воспитателем: на первую строчку дотрагиваются большим пальцем по очереди до указательного, среднего, безымянного и мизинца, на вторую – сжимают и разжимают все пальцы в кулак , все повторяют левой рукой.</a:t>
            </a:r>
            <a:br>
              <a:rPr lang="ru-RU" sz="2000" dirty="0" smtClean="0"/>
            </a:br>
            <a:r>
              <a:rPr lang="ru-RU" sz="2000" dirty="0" smtClean="0"/>
              <a:t>Еж, медведь, барсук, енот</a:t>
            </a:r>
            <a:br>
              <a:rPr lang="ru-RU" sz="2000" dirty="0" smtClean="0"/>
            </a:br>
            <a:r>
              <a:rPr lang="ru-RU" sz="2000" dirty="0" smtClean="0"/>
              <a:t>Спят зимою каждый год.</a:t>
            </a:r>
            <a:br>
              <a:rPr lang="ru-RU" sz="2000" dirty="0" smtClean="0"/>
            </a:br>
            <a:r>
              <a:rPr lang="ru-RU" sz="2000" dirty="0" smtClean="0"/>
              <a:t>Волка, зайца, рысь, лису-</a:t>
            </a:r>
            <a:br>
              <a:rPr lang="ru-RU" sz="2000" dirty="0" smtClean="0"/>
            </a:br>
            <a:r>
              <a:rPr lang="ru-RU" sz="2000" dirty="0" smtClean="0"/>
              <a:t>Их зимой найдешь в лесу.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9698" name="Picture 2" descr="http://nattik.ru/wp-content/uploads/2009/12/palchikovie_igri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929066"/>
            <a:ext cx="333375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4357686" cy="1928826"/>
          </a:xfrm>
        </p:spPr>
        <p:txBody>
          <a:bodyPr>
            <a:normAutofit/>
          </a:bodyPr>
          <a:lstStyle/>
          <a:p>
            <a:r>
              <a:rPr lang="ru-RU" i="1" dirty="0" smtClean="0"/>
              <a:t> </a:t>
            </a:r>
            <a:r>
              <a:rPr lang="ru-RU" sz="2200" dirty="0" smtClean="0"/>
              <a:t>— А вот еще чьи- то следы. Давайте пройдем по ним и посмотрим, чьи они. Кто это?</a:t>
            </a:r>
            <a:endParaRPr lang="ru-RU" sz="2200" dirty="0"/>
          </a:p>
        </p:txBody>
      </p:sp>
      <p:pic>
        <p:nvPicPr>
          <p:cNvPr id="28674" name="Picture 2" descr="http://uslide.ru/images/25/32033/960/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7407"/>
            <a:ext cx="4500562" cy="4950593"/>
          </a:xfrm>
          <a:prstGeom prst="rect">
            <a:avLst/>
          </a:prstGeom>
          <a:noFill/>
        </p:spPr>
      </p:pic>
      <p:pic>
        <p:nvPicPr>
          <p:cNvPr id="28676" name="Picture 4" descr="http://www.dmitriyzhitenyov.com/_ph/20/1923427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364"/>
            <a:ext cx="4572000" cy="6836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97106"/>
          </a:xfrm>
        </p:spPr>
        <p:txBody>
          <a:bodyPr>
            <a:noAutofit/>
          </a:bodyPr>
          <a:lstStyle/>
          <a:p>
            <a:r>
              <a:rPr lang="ru-RU" sz="2000" dirty="0" smtClean="0"/>
              <a:t>— а кто из вас знает, как белочка зимует? </a:t>
            </a:r>
            <a:r>
              <a:rPr lang="ru-RU" sz="2000" i="1" dirty="0" smtClean="0"/>
              <a:t>(ответы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белочка не боится зимы. Щедрая осень подарила ей новую шубку, которая, так же как и зайцу, помогает ей маскироваться. Весь лес в снегу, спрятались под снегом травы, семена, плоды, корни растений, нет в лесу орехов и шишек, грибов и плодов, но белочка не волнуется, так как у нее отменная память. Она запоминает, где делала свои кладки с осени и какое расстояние между ними. Можно только позавидовать памяти этого зверька. А когда наступают трескучие морозы, вьюги, метели, белку не видно. Она, свернувшись клубочком, может спать несколько суток.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7650" name="Picture 2" descr="http://rushkolnik.ru/tw_files/4955/d-4954123/7z-docs/1_html_1e65359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27860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Давайте двигаться дальше. Вот следующие следы. Посмотрите какие. Интересно, чьи они. Кто это</a:t>
            </a:r>
            <a:r>
              <a:rPr lang="ru-RU" sz="2000" i="1" dirty="0" smtClean="0"/>
              <a:t> (ответы детей)</a:t>
            </a:r>
            <a:endParaRPr lang="ru-RU" sz="2000" dirty="0"/>
          </a:p>
        </p:txBody>
      </p:sp>
      <p:pic>
        <p:nvPicPr>
          <p:cNvPr id="26626" name="Picture 2" descr="http://gabo.su/wp-content/uploads/2012/12/IMG_1854-lisiy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4907" y="285728"/>
            <a:ext cx="4389093" cy="5929330"/>
          </a:xfrm>
          <a:prstGeom prst="rect">
            <a:avLst/>
          </a:prstGeom>
          <a:noFill/>
        </p:spPr>
      </p:pic>
      <p:pic>
        <p:nvPicPr>
          <p:cNvPr id="26628" name="Picture 4" descr="http://samlib.ru/img/c/chuksin_n_j/2011_11/lwn_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58000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А вы знаете, что в сильный мороз лиса прикрывает нос своим пушистым хвостом, чтобы он не замерз.</a:t>
            </a:r>
            <a:br>
              <a:rPr lang="ru-RU" sz="2000" dirty="0" smtClean="0"/>
            </a:br>
            <a:r>
              <a:rPr lang="ru-RU" sz="2000" dirty="0" smtClean="0"/>
              <a:t>— Лиса очень умное, хитрое животное. Лиса, так же как и волк всю зиму рыщет по лесу в поисках пищи. Лиса обнюхивает снег, ищет норки мышиные. Так мышами в основном и кормится всю зиму. Лиса запасов не делает, голодно бывает ей порой.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5602" name="Picture 2" descr="http://images.habervitrini.com/galeri/org/red_fox_snow3__8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76349"/>
            <a:ext cx="8382000" cy="5581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358</Words>
  <Application>Microsoft Office PowerPoint</Application>
  <PresentationFormat>Экран (4:3)</PresentationFormat>
  <Paragraphs>24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 Здравствуйте, ребята, сегодня мы с вами совершим увлекательное путешествие в лес. Так изобразил  зимний лес знаменитый русский художник-пейзажист Иван Иванович Шишкин в картине «Зима».</vt:lpstr>
      <vt:lpstr>Застыл зимний заснеженный лес, будто заколдовала его злая чародейка зима. Кажется, никто не живет в лесу. Тишина. Но это не так, и если хорошо приглядеться, на снегу можно увидеть расписные узоры разных следов. А если есть следы, значит, их кто-то оставил. Кто умеет разбираться в следах, сразу определит, какие животные здесь были, что делали, чем питались, кто за ними охотился. Мы с вами тоже отправимся по следам и посмотрим, кто их оставил и как зимуют животные и птицы в лесу. А вот и первые следы! Чьи они? Давайте посмотрим, куда они нас приведут. </vt:lpstr>
      <vt:lpstr> Зимой зайцы кормятся по ночам корой деревьев. За ночь зайцы прокладывают по снегу глубокий видный след. Если бы заяц ходил просто и прямо, то поутру его сейчас же нашли бы по следу и поймали. Но трусость спасает его. Проскачет вперед, испугается чего-нибудь – и со всего размаха прыгнет в сторону и поскачет прочь. Опять стукнет что-нибудь – опять испугался и побежал в другую сторону. Когда охотники разбирают следы зайца, удивляются  его хитрости, а заяц и не думал хитрить, он просто всего боится.</vt:lpstr>
      <vt:lpstr>Пальчиковая гимнастика Дети выполняют упражнения вместе с воспитателем: на первую строчку дотрагиваются большим пальцем по очереди до указательного, среднего, безымянного и мизинца, на вторую – сжимают и разжимают все пальцы в кулак , все повторяют левой рукой. Еж, медведь, барсук, енот Спят зимою каждый год. Волка, зайца, рысь, лису- Их зимой найдешь в лесу. </vt:lpstr>
      <vt:lpstr> — А вот еще чьи- то следы. Давайте пройдем по ним и посмотрим, чьи они. Кто это?</vt:lpstr>
      <vt:lpstr>— а кто из вас знает, как белочка зимует? (ответы детей.) — белочка не боится зимы. Щедрая осень подарила ей новую шубку, которая, так же как и зайцу, помогает ей маскироваться. Весь лес в снегу, спрятались под снегом травы, семена, плоды, корни растений, нет в лесу орехов и шишек, грибов и плодов, но белочка не волнуется, так как у нее отменная память. Она запоминает, где делала свои кладки с осени и какое расстояние между ними. Можно только позавидовать памяти этого зверька. А когда наступают трескучие морозы, вьюги, метели, белку не видно. Она, свернувшись клубочком, может спать несколько суток. </vt:lpstr>
      <vt:lpstr>Давайте двигаться дальше. Вот следующие следы. Посмотрите какие. Интересно, чьи они. Кто это (ответы детей)</vt:lpstr>
      <vt:lpstr>А вы знаете, что в сильный мороз лиса прикрывает нос своим пушистым хвостом, чтобы он не замерз. — Лиса очень умное, хитрое животное. Лиса, так же как и волк всю зиму рыщет по лесу в поисках пищи. Лиса обнюхивает снег, ищет норки мышиные. Так мышами в основном и кормится всю зиму. Лиса запасов не делает, голодно бывает ей порой. </vt:lpstr>
      <vt:lpstr>- Ребята, как вы думаете, чьи же это следы?</vt:lpstr>
      <vt:lpstr>— Волков называют санитарами леса потому, что они уничтожают слабых, больных животных. — А вот как же волки готовятся к долгой, суровой, холодной зиме? (ответы детей). — Если волки не могут найти себе добычу, что они делают? (ответы детей). — Где же волки ночуют? (ответы детей). </vt:lpstr>
      <vt:lpstr>Физкультурная минутка «Прогулка в зимнем лесу». «Мы пришли в зимний лес, Сколько здесь вокруг чудес. Справа-березка в шубке стоит, Слева -елка на нас глядит. Снежинки в небе кружатся На землю красиво ложатся. Вот и зайка проскакал, От лисы он убежал. Это серый волк рыщет Он себе добычу ищет. Все мы спрячемся сейчас Не найдет тогда он нас. Лишь медведь в берлоге спит, Так всю зиму и проспит. Пролетают снегири, Как красивы они ! В лесу красота и покой Нам пора уже домой!» </vt:lpstr>
      <vt:lpstr>А здесь еще чьи-то следы. Давайте посмотрим, кому они принадлежат, рассмотрим их.</vt:lpstr>
      <vt:lpstr>Правильно, это лось. А как зимуют лоси? (ответ детей.) — Да, лоси тоже не делают запасов, поэтому им приходиться тяжело зимой, они с трудом пробираются сквозь заснеженную чащу, по снегу, в поисках корма: раскапывают под снегом сухую траву, объедают тонкие ветки с кустарников и деревьев. </vt:lpstr>
      <vt:lpstr> Давайте продолжим наше путешествие. Здесь еще чьи-то следы. — Кто это? (ответы детей.) </vt:lpstr>
      <vt:lpstr>Правильно, это птицы. Трудно живется птицам в зимнем лесу. Старается они в холодные и лютые морозы поближе к жилью человека прилететь, подкормиться.</vt:lpstr>
      <vt:lpstr>Посмотрите, пожалуйста, на экран. Что это за сугроб в лесу? Из – под сугроба идет пар. Все кусты около сугроба покрыты инеем; мягким, пушистым. Кто догадался, что это за сугроб? Правильно, это берлога медведя. А иней на кустах потому, что медведь дышит, и теплый воздух через небольшое отверстие выходит наружу. Медведь завалился спать до самой весны. За зиму он ни разу не проснется, с боку на бок не перевернется. Чем сильнее морозы, тем крепче спит медведь. А какие еще животные спят зимой? </vt:lpstr>
      <vt:lpstr>А какие еще животные спят зимой?</vt:lpstr>
      <vt:lpstr> Правильно это ежики, суслики, еноты, барсуки, сурки.</vt:lpstr>
      <vt:lpstr>Трудно зверям и птицам зимой в лесу. А кто из вас знает, как можно помочь животным? (ответ детей) — Правильно, люди подкармливают голодных животных: раскладывают сено для лосей, соль для кабанов, шишки и желуди для белок, развешивают кормушки для птиц. — Вот и закончилось наше путешествие. Где мы с вами сегодня побывали?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Toshiba</cp:lastModifiedBy>
  <cp:revision>30</cp:revision>
  <dcterms:created xsi:type="dcterms:W3CDTF">2016-01-17T14:52:58Z</dcterms:created>
  <dcterms:modified xsi:type="dcterms:W3CDTF">2024-01-06T09:00:38Z</dcterms:modified>
</cp:coreProperties>
</file>