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1" r:id="rId4"/>
    <p:sldId id="262" r:id="rId5"/>
    <p:sldId id="263" r:id="rId6"/>
    <p:sldId id="261" r:id="rId7"/>
    <p:sldId id="272" r:id="rId8"/>
    <p:sldId id="270" r:id="rId9"/>
    <p:sldId id="266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7000"/>
            <a:duotone>
              <a:schemeClr val="accent6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l="-3000" t="-3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78.media.tumblr.com/ec7bef78b892189e6df232c265b10174/tumblr_ovkf171DBC1sw9neuo1_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214554"/>
            <a:ext cx="3071834" cy="3564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286116" y="0"/>
            <a:ext cx="40719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Русский язык великий и могучий. </a:t>
            </a:r>
          </a:p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 225-летию со дня рождения  А.С. Пушкина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056709">
            <a:off x="100253" y="507444"/>
            <a:ext cx="2022656" cy="92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35265" y="4572008"/>
            <a:ext cx="380873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Автор: Лошкарева Алёна Сергеевна,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советник директора по воспитанию и взаимодействию  с детскими общественными объединениями 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МБОУ «Бердниковская ОШ»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(для обучающихся 3-4 классов)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86116" y="6519446"/>
            <a:ext cx="1736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с. Бердники, 2023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56709">
            <a:off x="85101" y="422787"/>
            <a:ext cx="1455433" cy="724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6" name="AutoShape 2" descr="https://cdn1.tenchat.ru/static/vbc-gostinder/2023-06-06/a550cccc-6829-4443-b208-3e3e676ab3a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dn1.tenchat.ru/static/vbc-gostinder/2023-06-06/a550cccc-6829-4443-b208-3e3e676ab3a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143240" y="2500306"/>
            <a:ext cx="58579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Солнце – оно одно, но по-разному отражается в разных каплях росы или дождя. И как из миллиардов преломленных каплями солнечных лучей на небе слагается радуга, так, общечеловеческое представление о величайшем из наших гениев образует в веках многоцветный и прекрасный образ его…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4" descr="07101314403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786058"/>
            <a:ext cx="2733504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214678" y="785794"/>
            <a:ext cx="55007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«Солнце русской поэзии закатилось»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В. Жуковский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23592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lampa.ru/wp-content/uploads/2016/09/45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142984"/>
            <a:ext cx="1965493" cy="2562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3749456"/>
            <a:ext cx="307180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 июня 1799 года в Москве в семье Пушкиных родился мальчик, которому суждено было стать одним из величайших поэтов России, «Солнцем» русской поэзии. 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Картинки по запросу яковлева арина родионов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623" y="2500306"/>
            <a:ext cx="2118377" cy="2694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15008" y="5214950"/>
            <a:ext cx="26432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особенно много внимания ему уделяла его няня - Арина Родионовна. 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056709">
            <a:off x="55186" y="216415"/>
            <a:ext cx="1113409" cy="508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643174" y="2643182"/>
            <a:ext cx="2571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Любовь к родному языку маленькому Пушкину привила бабушка Мария Алексеевна Ганнибал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40" y="0"/>
            <a:ext cx="1809736" cy="25426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500438"/>
            <a:ext cx="2286016" cy="1714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3929066"/>
            <a:ext cx="76438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Мальчик на девятом году, подражая им, начал писать сам довольно звучные французские стихи. У него была отличная память, и, по словам брата его Льва, на одиннадцатом году знал наизусть почти все французские книги из библиотеки отца.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http://flomaster.club/uploads/posts/2022-06/1655576809_36-flomaster-club-p-detskii-portret-pushkina-krasivo-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http://flomaster.club/uploads/posts/2022-06/1655576809_36-flomaster-club-p-detskii-portret-pushkina-krasivo-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9" name="Picture 5" descr="C:\Users\Бердники\Desktop\1655576809_36-flomaster-club-p-detskii-portret-pushkina-krasivo-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1000108"/>
            <a:ext cx="3714776" cy="287287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286216" y="1000108"/>
            <a:ext cx="48577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Александр быстро научился читать и просиживал часто целыми днями в библиотеке его отца, где по большей части были книги почти одних французских писателей.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56709">
            <a:off x="270094" y="218874"/>
            <a:ext cx="1126063" cy="51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3177472" cy="38142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5000636"/>
            <a:ext cx="38536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1811 по 1817 год Пушкин учился в Царскосельском лицее.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Картинки по запросу лицей пушки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0"/>
            <a:ext cx="4000528" cy="37861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00464" y="3714752"/>
            <a:ext cx="51435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Учебный год в Лицее был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1 августа по 1 июня.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было закрытое учебное заведение. В течении всего периода обучения воспитанники не имели права покидать пределов Царского Села.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056709">
            <a:off x="353400" y="265404"/>
            <a:ext cx="1365448" cy="623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214290"/>
            <a:ext cx="4397833" cy="29289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57884" y="428604"/>
            <a:ext cx="328611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Уже в 15 лет стихотворение                            «К другу-стихотворцу»               было выпущено в печать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571876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1817 году Пушкин окончил лицей и переехал в Санкт-Петербург, где поступил на службу в Коллегию иностранных дел.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этот период поэт вел активную светскую жизнь, посещал множество мероприятий, состоял в различных литературных обществах, а также работал над новыми произведениями.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56709">
            <a:off x="83064" y="273236"/>
            <a:ext cx="1420610" cy="70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714752"/>
            <a:ext cx="72866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 и все поэты, Александр Сергеевич Пушкин был эмоциональным и остро переживал любые несправедливые явления. Его политическая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лирика не понравилась императору Александру I. Пушкина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увольняют со службы и ссылают в село Михайловское. Там он живет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1824-1826 г.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Картинки по запросу михайловско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0"/>
            <a:ext cx="5196368" cy="3451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56709">
            <a:off x="218074" y="461755"/>
            <a:ext cx="1286617" cy="640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56709">
            <a:off x="225909" y="416089"/>
            <a:ext cx="1420608" cy="707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 l="13477" t="46875" r="61328" b="29688"/>
          <a:stretch>
            <a:fillRect/>
          </a:stretch>
        </p:blipFill>
        <p:spPr bwMode="auto">
          <a:xfrm>
            <a:off x="1571604" y="714356"/>
            <a:ext cx="403182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071670" y="3714752"/>
            <a:ext cx="778674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с. Болдино Нижегородской области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7158" y="4000504"/>
            <a:ext cx="857256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 сентября 1830 года Пушкин уехал в Болдино.                                                                       Осень всегда была любимым временем года поэта. Пребывание в селе было «отмечено» невиданным взлетом пушкинского гения. Здесь он очень плодотворно работал. Им было написано  около 400 стихов, 3 главы «Евгения Онегина», 5 повестей, а также сказки. 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28860" y="0"/>
            <a:ext cx="4418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«Болдинская осень»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9233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пушкин и гончар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285728"/>
            <a:ext cx="2940249" cy="4000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14414" y="4357694"/>
            <a:ext cx="707236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18 февраля 1831 года Пушкин вернулся в Москву и обвенчался с Натальей Гончаровой. Они встретились на одном из вечеров в С.Петербурге. По словам самого Пушкина, он полюбил ее с первой встречи.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56709">
            <a:off x="177603" y="527751"/>
            <a:ext cx="1258319" cy="626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819233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286125"/>
            <a:ext cx="83582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1837 году между Александром Сергеевичем Пушкиным и Жоржем Дантесом возник конфликт. Пушкин вызывает Дантеса на дуэль, и в результате получает смертельное ранение в живот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Через 2 дня 29 января Пушкин скончался.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7170" name="Picture 2" descr="Картинки по запросу дуэль пушкина и дантес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214290"/>
            <a:ext cx="4985999" cy="3178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56709">
            <a:off x="296635" y="628063"/>
            <a:ext cx="1408447" cy="701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1155157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</TotalTime>
  <Words>504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Бердники</cp:lastModifiedBy>
  <cp:revision>17</cp:revision>
  <dcterms:created xsi:type="dcterms:W3CDTF">2018-03-12T13:32:01Z</dcterms:created>
  <dcterms:modified xsi:type="dcterms:W3CDTF">2023-11-13T11:25:36Z</dcterms:modified>
</cp:coreProperties>
</file>