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0" r:id="rId4"/>
    <p:sldId id="261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5" d="100"/>
          <a:sy n="95" d="100"/>
        </p:scale>
        <p:origin x="-1267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Страна Безопасности</a:t>
            </a:r>
            <a:r>
              <a:rPr lang="ru-RU" b="1" i="1" dirty="0">
                <a:solidFill>
                  <a:srgbClr val="FF0000"/>
                </a:solidFill>
              </a:rPr>
              <a:t/>
            </a:r>
            <a:br>
              <a:rPr lang="ru-RU" b="1" i="1" dirty="0">
                <a:solidFill>
                  <a:srgbClr val="FF0000"/>
                </a:solidFill>
              </a:rPr>
            </a:b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4427984" y="5157192"/>
            <a:ext cx="4496544" cy="632048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МДОУ детский сад село </a:t>
            </a:r>
            <a:r>
              <a:rPr lang="ru-RU" b="1" i="1" dirty="0" err="1" smtClean="0">
                <a:solidFill>
                  <a:srgbClr val="FF0000"/>
                </a:solidFill>
              </a:rPr>
              <a:t>Липовка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Воспитатель: Серенькая Е.С.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671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87208" cy="108012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Путешествие по </a:t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r>
              <a:rPr lang="ru-RU" sz="2800" b="1" i="1" dirty="0" smtClean="0">
                <a:solidFill>
                  <a:srgbClr val="FF0000"/>
                </a:solidFill>
              </a:rPr>
              <a:t>«Стране Безопасности»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098397"/>
            <a:ext cx="2160240" cy="3048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708920"/>
            <a:ext cx="1800200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356992"/>
            <a:ext cx="1584175" cy="2113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3501008"/>
            <a:ext cx="1513564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741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58424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Остановка «Площадь друзей»</a:t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r>
              <a:rPr lang="ru-RU" sz="2800" b="1" i="1" dirty="0" smtClean="0">
                <a:solidFill>
                  <a:srgbClr val="FF0000"/>
                </a:solidFill>
              </a:rPr>
              <a:t>Д\И «Что опасно, что нет»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3068960"/>
            <a:ext cx="2304256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2348880"/>
            <a:ext cx="2736304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2387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Остановка «Перекресток добрых дел».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1964905" cy="26198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2348880"/>
            <a:ext cx="1890211" cy="2520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312503"/>
            <a:ext cx="1728192" cy="2304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3024603"/>
            <a:ext cx="1986494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7314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18464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Остановка «Больница»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2132856"/>
            <a:ext cx="2736304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212976"/>
            <a:ext cx="2808312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23931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82</TotalTime>
  <Words>29</Words>
  <Application>Microsoft Office PowerPoint</Application>
  <PresentationFormat>Экран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Волна</vt:lpstr>
      <vt:lpstr>Страна Безопасности </vt:lpstr>
      <vt:lpstr>Путешествие по  «Стране Безопасности»</vt:lpstr>
      <vt:lpstr>Остановка «Площадь друзей» Д\И «Что опасно, что нет»</vt:lpstr>
      <vt:lpstr>Остановка «Перекресток добрых дел».</vt:lpstr>
      <vt:lpstr>Остановка «Больница»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Страна Безопасности </dc:title>
  <dc:creator>29122020</dc:creator>
  <cp:lastModifiedBy>Елена</cp:lastModifiedBy>
  <cp:revision>15</cp:revision>
  <dcterms:created xsi:type="dcterms:W3CDTF">2023-04-24T14:06:58Z</dcterms:created>
  <dcterms:modified xsi:type="dcterms:W3CDTF">2024-01-07T12:26:01Z</dcterms:modified>
</cp:coreProperties>
</file>