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8838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0113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0818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624"/>
            <a:ext cx="8844497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3386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34121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stanl</dc:creator>
  <cp:lastModifiedBy>Пользователь Windows</cp:lastModifiedBy>
  <cp:revision>1</cp:revision>
  <dcterms:created xsi:type="dcterms:W3CDTF">2023-10-30T12:41:37Z</dcterms:created>
  <dcterms:modified xsi:type="dcterms:W3CDTF">2023-10-30T12:43:03Z</dcterms:modified>
</cp:coreProperties>
</file>