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4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856984" cy="66340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10457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238"/>
            <a:ext cx="9028587" cy="6717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273566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9621"/>
            <a:ext cx="8866318" cy="6649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883001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928992" cy="66967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5461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0"/>
            <a:ext cx="8352928" cy="6264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1561647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stanl</dc:creator>
  <cp:lastModifiedBy>Пользователь Windows</cp:lastModifiedBy>
  <cp:revision>1</cp:revision>
  <dcterms:created xsi:type="dcterms:W3CDTF">2023-10-30T12:47:26Z</dcterms:created>
  <dcterms:modified xsi:type="dcterms:W3CDTF">2023-10-30T12:50:21Z</dcterms:modified>
</cp:coreProperties>
</file>