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56" r:id="rId2"/>
    <p:sldId id="257" r:id="rId3"/>
    <p:sldId id="259" r:id="rId4"/>
    <p:sldId id="260" r:id="rId5"/>
    <p:sldId id="261" r:id="rId6"/>
    <p:sldId id="263" r:id="rId7"/>
    <p:sldId id="262" r:id="rId8"/>
  </p:sldIdLst>
  <p:sldSz cx="6858000" cy="9144000" type="screen4x3"/>
  <p:notesSz cx="3200400" cy="50292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1272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1387475" cy="252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1812926" y="2"/>
            <a:ext cx="1387475" cy="252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609653-8EAC-4D67-8D31-5110E7A140FD}" type="datetimeFigureOut">
              <a:rPr lang="ru-RU" smtClean="0"/>
              <a:t>23.09.2021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4776788"/>
            <a:ext cx="1387475" cy="252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1812926" y="4776788"/>
            <a:ext cx="1387475" cy="252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352573-B0DD-4859-A594-A9785635AF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53299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797d359a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1400" y="-108520"/>
            <a:ext cx="7200799" cy="9505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719" y="827584"/>
            <a:ext cx="5256583" cy="8136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573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797d359a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1400" y="-108520"/>
            <a:ext cx="7200799" cy="9505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712" y="827584"/>
            <a:ext cx="5256585" cy="799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0821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797d359a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1400" y="-108520"/>
            <a:ext cx="7200799" cy="9505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720" y="971600"/>
            <a:ext cx="5256583" cy="591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044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797d359a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1400" y="-108520"/>
            <a:ext cx="7200799" cy="9505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721" y="827584"/>
            <a:ext cx="5256584" cy="7776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25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797d359a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1400" y="-108520"/>
            <a:ext cx="7200799" cy="9505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713" y="755576"/>
            <a:ext cx="5184576" cy="7416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5353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797d359a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1400" y="-108520"/>
            <a:ext cx="7200799" cy="9505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712" y="827584"/>
            <a:ext cx="5562501" cy="7776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32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797d359a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1400" y="-108520"/>
            <a:ext cx="7200799" cy="9505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696" y="755576"/>
            <a:ext cx="5706517" cy="8007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2335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F1</cp:lastModifiedBy>
  <cp:revision>6</cp:revision>
  <dcterms:created xsi:type="dcterms:W3CDTF">2021-09-22T19:53:11Z</dcterms:created>
  <dcterms:modified xsi:type="dcterms:W3CDTF">2021-09-23T07:40:47Z</dcterms:modified>
</cp:coreProperties>
</file>