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9" r:id="rId4"/>
    <p:sldId id="280" r:id="rId5"/>
    <p:sldId id="281" r:id="rId6"/>
    <p:sldId id="282" r:id="rId7"/>
    <p:sldId id="283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s://i.sunhome.ru/journal/1/voda-zhivaya-v2.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58929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696" y="0"/>
            <a:ext cx="2736304" cy="26614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1607702"/>
            <a:ext cx="75963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«Страна </a:t>
            </a:r>
            <a:r>
              <a:rPr lang="ru-RU" sz="5400" b="1" cap="none" spc="0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Фиксиков</a:t>
            </a:r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580098"/>
            <a:ext cx="3096344" cy="30963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012" y="3266821"/>
            <a:ext cx="3735928" cy="373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7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974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-59708"/>
            <a:ext cx="871296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</a:t>
            </a:r>
          </a:p>
          <a:p>
            <a:pPr algn="ctr"/>
            <a:r>
              <a:rPr lang="ru-RU" sz="8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воды</a:t>
            </a:r>
            <a:endParaRPr lang="ru-RU" sz="8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67643" y="2743185"/>
            <a:ext cx="6408712" cy="381642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с водой </a:t>
            </a:r>
          </a:p>
          <a:p>
            <a:pPr lvl="0" algn="ctr"/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</a:t>
            </a:r>
          </a:p>
          <a:p>
            <a:pPr lvl="0" algn="ctr"/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младшей группе</a:t>
            </a:r>
          </a:p>
        </p:txBody>
      </p:sp>
      <p:pic>
        <p:nvPicPr>
          <p:cNvPr id="7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86" y="538321"/>
            <a:ext cx="2266914" cy="22048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96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1" y="2458859"/>
            <a:ext cx="421295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- это то, что всем жизнь нам дает.</a:t>
            </a:r>
            <a:b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силы и бодрости нам придает.</a:t>
            </a:r>
            <a:b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Кристально чиста или очень грязна.</a:t>
            </a:r>
            <a:b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состоянье полезна она.</a:t>
            </a:r>
            <a:endParaRPr lang="ru-RU" sz="3200" b="0" i="0" dirty="0">
              <a:solidFill>
                <a:srgbClr val="3333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8930" y="188640"/>
            <a:ext cx="72061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№1. </a:t>
            </a:r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это жидкость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463" y="2312251"/>
            <a:ext cx="4324703" cy="417646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6995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№2. </a:t>
            </a:r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прозрачная»</a:t>
            </a:r>
          </a:p>
          <a:p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111111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rgbClr val="111111"/>
              </a:solidFill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132856"/>
            <a:ext cx="2932999" cy="43776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2754505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воду в стакан из под крана налила.</a:t>
            </a:r>
            <a:br>
              <a:rPr lang="ru-RU" sz="32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свет посмотрела - она ведь прозрачна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6547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864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№3. </a:t>
            </a:r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воды нет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запаха и вкуса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85998"/>
            <a:ext cx="4078123" cy="428336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55576" y="3123210"/>
            <a:ext cx="332254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Понюхала 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и немного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отпила.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вкуса, нет запаха. Все однозначно</a:t>
            </a:r>
            <a:r>
              <a:rPr lang="ru-RU" dirty="0" smtClean="0">
                <a:solidFill>
                  <a:srgbClr val="000000"/>
                </a:solidFill>
                <a:latin typeface="Helvetica Neue"/>
              </a:rPr>
              <a:t>.</a:t>
            </a:r>
            <a:r>
              <a:rPr lang="ru-RU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66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№4.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«Пенный замок»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634" y="2932178"/>
            <a:ext cx="4676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из пены на глазах</a:t>
            </a:r>
          </a:p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Замок вырастит сейчас,</a:t>
            </a:r>
          </a:p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подуем с вами в трубочку</a:t>
            </a:r>
          </a:p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Заиграет принц на дудочке.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32" y="2276871"/>
            <a:ext cx="4135330" cy="435760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9441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62127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5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«Ветер по морю гуляет»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471" y="2135313"/>
            <a:ext cx="5040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9016" y="2413215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«Ветер по воде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гуляет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он кораблик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подгоняет. Он 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плывёт к вам, ребятишки: и девчонки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мальчишки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Вы подуйте на него, чтоб поплыл </a:t>
            </a:r>
            <a:r>
              <a:rPr lang="ru-RU" sz="3200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далеко</a:t>
            </a:r>
            <a:r>
              <a:rPr lang="ru-RU" sz="32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818350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89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974"/>
            <a:ext cx="9144000" cy="6882974"/>
          </a:xfrm>
          <a:prstGeom prst="rect">
            <a:avLst/>
          </a:prstGeom>
          <a:noFill/>
          <a:effectLst/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3333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«Рыбалка»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3333CC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925043"/>
            <a:ext cx="4680520" cy="2835713"/>
          </a:xfrm>
          <a:prstGeom prst="rect">
            <a:avLst/>
          </a:prstGeom>
          <a:effectLst>
            <a:softEdge rad="63500"/>
          </a:effectLst>
        </p:spPr>
        <p:txBody>
          <a:bodyPr wrap="square">
            <a:spAutoFit/>
          </a:bodyPr>
          <a:lstStyle/>
          <a:p>
            <a:pPr marL="101600" marR="101600" indent="254000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Рыболов, </a:t>
            </a:r>
            <a:r>
              <a:rPr lang="ru-RU" sz="28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какую рыбку</a:t>
            </a: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поймал нам на обед?</a:t>
            </a:r>
            <a:b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Отвечает он с улыбкой:</a:t>
            </a:r>
            <a:b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вовсе не секрет!</a:t>
            </a:r>
            <a:b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сумел поймать пока</a:t>
            </a:r>
            <a:b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3333C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дырявых башмака!</a:t>
            </a:r>
            <a:endParaRPr lang="ru-RU" sz="2800" dirty="0">
              <a:solidFill>
                <a:srgbClr val="33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925042"/>
            <a:ext cx="3888432" cy="352829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941141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151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Helvetica Neue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39</cp:revision>
  <dcterms:created xsi:type="dcterms:W3CDTF">2018-12-05T06:43:53Z</dcterms:created>
  <dcterms:modified xsi:type="dcterms:W3CDTF">2023-01-22T11:00:18Z</dcterms:modified>
</cp:coreProperties>
</file>