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.ppt-online.org/files1/slide/s/SYQvAMLfhVcJ29KEaBRDFgONenPuZ47rpUdbCozHy/slide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568952" cy="641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309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0663"/>
            <a:ext cx="9753600" cy="730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1561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opuch.com/zadanie-zadanie-2/246916_html_bf121e5fe2ea5e9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020" y="116632"/>
            <a:ext cx="9065516" cy="6406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115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764705"/>
            <a:ext cx="8606164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58548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 Windows</cp:lastModifiedBy>
  <cp:revision>1</cp:revision>
  <dcterms:modified xsi:type="dcterms:W3CDTF">2023-10-30T12:27:53Z</dcterms:modified>
</cp:coreProperties>
</file>